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presProps.xml" Type="http://schemas.openxmlformats.org/officeDocument/2006/relationships/presProps" Id="rId3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tableStyles.xml" Type="http://schemas.openxmlformats.org/officeDocument/2006/relationships/tableStyles" Id="rId6"></Relationship><Relationship Target="theme/theme1.xml" Type="http://schemas.openxmlformats.org/officeDocument/2006/relationships/theme" Id="rId5"></Relationship><Relationship Target="viewProps.xml" Type="http://schemas.openxmlformats.org/officeDocument/2006/relationships/viewProps" Id="rId4"></Relationship></Relationship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52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32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36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67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8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29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91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5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56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416205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FDDF-8B44-4A1A-ADBA-4A0758CB3F8A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7B0FB-B05A-4B14-98A8-F4DCDCA7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3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2.jpg" Type="http://schemas.openxmlformats.org/officeDocument/2006/relationships/image" Id="rId3"></Relationship><Relationship Target="../media/image1.jpg" Type="http://schemas.openxmlformats.org/officeDocument/2006/relationships/image" Id="rId2"></Relationship><Relationship Target="../slideLayouts/slideLayout1.xml" Type="http://schemas.openxmlformats.org/officeDocument/2006/relationships/slideLayout" Id="rId1"></Relationship><Relationship Target="../media/image5.jpg" Type="http://schemas.openxmlformats.org/officeDocument/2006/relationships/image" Id="rId6"></Relationship><Relationship Target="../media/image4.jpeg" Type="http://schemas.openxmlformats.org/officeDocument/2006/relationships/image" Id="rId5"></Relationship><Relationship Target="../media/image3.jpg" Type="http://schemas.openxmlformats.org/officeDocument/2006/relationships/image" Id="rId4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14" y="9224832"/>
            <a:ext cx="886644" cy="886644"/>
          </a:xfrm>
          <a:prstGeom prst="rect">
            <a:avLst/>
          </a:prstGeom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358072" y="585227"/>
            <a:ext cx="61871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en-US" sz="1600" b="1" dirty="0" smtClean="0">
                <a:solidFill>
                  <a:prstClr val="black"/>
                </a:solidFill>
                <a:uFill>
                  <a:solidFill>
                    <a:prstClr val="black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u="sng" dirty="0" smtClean="0">
                <a:solidFill>
                  <a:prstClr val="black"/>
                </a:solidFill>
                <a:uFill>
                  <a:solidFill>
                    <a:prstClr val="black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ウイルス</a:t>
            </a:r>
            <a:r>
              <a:rPr lang="ja-JP" altLang="en-US" sz="1600" b="1" u="sng" dirty="0">
                <a:solidFill>
                  <a:prstClr val="black"/>
                </a:solidFill>
                <a:uFill>
                  <a:solidFill>
                    <a:prstClr val="black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600" b="1" u="sng" dirty="0">
                <a:solidFill>
                  <a:srgbClr val="FF0000"/>
                </a:solidFill>
                <a:uFill>
                  <a:solidFill>
                    <a:prstClr val="black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目・鼻・口から入れないこと</a:t>
            </a:r>
            <a:r>
              <a:rPr lang="ja-JP" altLang="en-US" sz="1600" b="1" u="sng" dirty="0">
                <a:solidFill>
                  <a:prstClr val="black"/>
                </a:solidFill>
                <a:uFill>
                  <a:solidFill>
                    <a:prstClr val="black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が最も重要です。</a:t>
            </a:r>
            <a:endParaRPr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基本的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な感染防止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策（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マスクの着用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人と人との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距離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の確保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３密を避ける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大声を出さない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）を徹底いただき、感染を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防止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するための行動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自ら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考え実践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し、信州の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寒い冬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を元気に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乗り切りましょう！</a:t>
            </a:r>
            <a:endParaRPr lang="ja-JP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3448" y="16773"/>
            <a:ext cx="6858001" cy="5861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信州版「新たな日常の</a:t>
            </a:r>
            <a:r>
              <a:rPr kumimoji="1" lang="ja-JP" altLang="en-US" sz="28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すゝめ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」冬</a:t>
            </a:r>
            <a:r>
              <a:rPr kumimoji="1" lang="en-US" altLang="ja-JP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ver.</a:t>
            </a: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365762" y="2882089"/>
            <a:ext cx="6153990" cy="1222045"/>
            <a:chOff x="227513" y="2209626"/>
            <a:chExt cx="6153990" cy="1222045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227513" y="2209626"/>
              <a:ext cx="1385596" cy="1222045"/>
              <a:chOff x="2899487" y="3377869"/>
              <a:chExt cx="1385596" cy="1222045"/>
            </a:xfrm>
          </p:grpSpPr>
          <p:sp>
            <p:nvSpPr>
              <p:cNvPr id="3" name="楕円 2"/>
              <p:cNvSpPr/>
              <p:nvPr/>
            </p:nvSpPr>
            <p:spPr>
              <a:xfrm>
                <a:off x="2948473" y="3377869"/>
                <a:ext cx="1287625" cy="122204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2899487" y="3696503"/>
                <a:ext cx="13855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会食を</a:t>
                </a:r>
                <a:endParaRPr kumimoji="1" lang="en-US" altLang="ja-JP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行うときは</a:t>
                </a:r>
                <a:endPara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1662095" y="2343593"/>
              <a:ext cx="471940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・飲酒は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少人数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短時間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で、深酒は控え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適度な酒量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</a:t>
              </a:r>
              <a:endPara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・箸やコップなどは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使いまわさない</a:t>
              </a:r>
              <a:endPara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・席の配置は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斜め向かい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</a:t>
              </a:r>
              <a:endPara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ガイドラインを遵守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したお</a:t>
              </a: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店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68400" y="4553039"/>
            <a:ext cx="6153990" cy="1222045"/>
            <a:chOff x="227513" y="4284683"/>
            <a:chExt cx="6153990" cy="1222045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227513" y="4284683"/>
              <a:ext cx="1385596" cy="1222045"/>
              <a:chOff x="2899487" y="3377869"/>
              <a:chExt cx="1385596" cy="1222045"/>
            </a:xfrm>
          </p:grpSpPr>
          <p:sp>
            <p:nvSpPr>
              <p:cNvPr id="21" name="楕円 20"/>
              <p:cNvSpPr/>
              <p:nvPr/>
            </p:nvSpPr>
            <p:spPr>
              <a:xfrm>
                <a:off x="2948473" y="3377869"/>
                <a:ext cx="1287625" cy="122204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2899487" y="3696503"/>
                <a:ext cx="13855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換気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endParaRPr kumimoji="1" lang="en-US" altLang="ja-JP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工夫</a:t>
                </a:r>
                <a:endParaRPr kumimoji="1" lang="en-US" altLang="ja-JP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1662095" y="4526372"/>
              <a:ext cx="471940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・機械換気による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常時換気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・機械換気が設置されていない場合は、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窓を常に少し</a:t>
              </a:r>
              <a:endPara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開けて換気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を実施（室温は</a:t>
              </a:r>
              <a:r>
                <a:rPr kumimoji="1"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18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℃以上を目安）</a:t>
              </a:r>
              <a:endPara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365762" y="6227213"/>
            <a:ext cx="6153990" cy="1222045"/>
            <a:chOff x="227513" y="6359738"/>
            <a:chExt cx="6153990" cy="1222045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227513" y="6359738"/>
              <a:ext cx="1385596" cy="1222045"/>
              <a:chOff x="2899487" y="3377869"/>
              <a:chExt cx="1385596" cy="1222045"/>
            </a:xfrm>
          </p:grpSpPr>
          <p:sp>
            <p:nvSpPr>
              <p:cNvPr id="24" name="楕円 23"/>
              <p:cNvSpPr/>
              <p:nvPr/>
            </p:nvSpPr>
            <p:spPr>
              <a:xfrm>
                <a:off x="2948473" y="3377869"/>
                <a:ext cx="1287625" cy="122204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2899487" y="3696503"/>
                <a:ext cx="13855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保湿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endParaRPr kumimoji="1" lang="en-US" altLang="ja-JP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実施</a:t>
                </a:r>
                <a:endParaRPr kumimoji="1" lang="en-US" altLang="ja-JP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31" name="テキスト ボックス 30"/>
            <p:cNvSpPr txBox="1"/>
            <p:nvPr/>
          </p:nvSpPr>
          <p:spPr>
            <a:xfrm>
              <a:off x="1662095" y="6600795"/>
              <a:ext cx="471940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・加湿器の使用や洗濯物の室内干し</a:t>
              </a: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加湿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を実施</a:t>
              </a:r>
              <a:endPara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（湿度</a:t>
              </a:r>
              <a:r>
                <a:rPr kumimoji="1"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40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％以上を目安）</a:t>
              </a:r>
              <a:endPara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・こまめな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拭き掃除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365762" y="7901385"/>
            <a:ext cx="6105004" cy="1600438"/>
            <a:chOff x="276499" y="8353314"/>
            <a:chExt cx="6105004" cy="1600438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276499" y="8434791"/>
              <a:ext cx="1385596" cy="1222045"/>
              <a:chOff x="2899487" y="3377869"/>
              <a:chExt cx="1385596" cy="1222045"/>
            </a:xfrm>
          </p:grpSpPr>
          <p:sp>
            <p:nvSpPr>
              <p:cNvPr id="27" name="楕円 26"/>
              <p:cNvSpPr/>
              <p:nvPr/>
            </p:nvSpPr>
            <p:spPr>
              <a:xfrm>
                <a:off x="2948473" y="3377869"/>
                <a:ext cx="1287625" cy="12220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2899487" y="3696503"/>
                <a:ext cx="13855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こんな場面が危険です</a:t>
                </a:r>
                <a:endParaRPr kumimoji="1" lang="en-US" altLang="ja-JP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33" name="テキスト ボックス 32"/>
            <p:cNvSpPr txBox="1"/>
            <p:nvPr/>
          </p:nvSpPr>
          <p:spPr>
            <a:xfrm>
              <a:off x="1662095" y="8353314"/>
              <a:ext cx="4719408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マスクなし</a:t>
              </a:r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での会話（感染事例：昼カラオケ　など）</a:t>
              </a:r>
              <a:endPara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・仕事での休憩時間に入った時など、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気の緩みや環境の</a:t>
              </a:r>
              <a:endPara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変化が起こる場面</a:t>
              </a:r>
              <a:endPara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（感染事例：休憩室、喫煙所、更衣室　など）</a:t>
              </a:r>
              <a:endPara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/>
              <a:r>
                <a:rPr kumimoji="1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・狭い空間での</a:t>
              </a:r>
              <a:r>
                <a:rPr kumimoji="1" lang="ja-JP" altLang="en-US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共同生活</a:t>
              </a:r>
              <a:endParaRPr kumimoji="1"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/>
              <a:r>
                <a:rPr kumimoji="1"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（感染事例：寮の部屋、共用トイレ　など）</a:t>
              </a:r>
              <a:endParaRPr kumimoji="1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39" name="図 38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941" y="8749806"/>
            <a:ext cx="701351" cy="701351"/>
          </a:xfrm>
          <a:prstGeom prst="rect">
            <a:avLst/>
          </a:prstGeom>
          <a:ln>
            <a:noFill/>
          </a:ln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490" y="3605513"/>
            <a:ext cx="902177" cy="902177"/>
          </a:xfrm>
          <a:prstGeom prst="rect">
            <a:avLst/>
          </a:prstGeom>
        </p:spPr>
      </p:pic>
      <p:grpSp>
        <p:nvGrpSpPr>
          <p:cNvPr id="47" name="グループ化 46"/>
          <p:cNvGrpSpPr/>
          <p:nvPr/>
        </p:nvGrpSpPr>
        <p:grpSpPr>
          <a:xfrm>
            <a:off x="5249490" y="6823518"/>
            <a:ext cx="701351" cy="872391"/>
            <a:chOff x="4968942" y="6528098"/>
            <a:chExt cx="807097" cy="884256"/>
          </a:xfrm>
        </p:grpSpPr>
        <p:pic>
          <p:nvPicPr>
            <p:cNvPr id="44" name="図 43"/>
            <p:cNvPicPr>
              <a:picLocks noChangeAspect="1"/>
            </p:cNvPicPr>
            <p:nvPr/>
          </p:nvPicPr>
          <p:blipFill rotWithShape="1"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66" r="3675"/>
            <a:stretch/>
          </p:blipFill>
          <p:spPr>
            <a:xfrm>
              <a:off x="5244195" y="6528098"/>
              <a:ext cx="354563" cy="38767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図 44"/>
            <p:cNvPicPr>
              <a:picLocks noChangeAspect="1"/>
            </p:cNvPicPr>
            <p:nvPr/>
          </p:nvPicPr>
          <p:blipFill rotWithShape="1"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66" r="3675"/>
            <a:stretch/>
          </p:blipFill>
          <p:spPr>
            <a:xfrm>
              <a:off x="5421476" y="7024679"/>
              <a:ext cx="354563" cy="38767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図 45"/>
            <p:cNvPicPr>
              <a:picLocks noChangeAspect="1"/>
            </p:cNvPicPr>
            <p:nvPr/>
          </p:nvPicPr>
          <p:blipFill rotWithShape="1"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66" r="3675"/>
            <a:stretch/>
          </p:blipFill>
          <p:spPr>
            <a:xfrm>
              <a:off x="4968942" y="6915773"/>
              <a:ext cx="354563" cy="387675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48" name="図 47"/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866" y="5488466"/>
            <a:ext cx="906624" cy="906624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400991" y="2497453"/>
            <a:ext cx="6056018" cy="273613"/>
            <a:chOff x="533011" y="2385969"/>
            <a:chExt cx="1800344" cy="456154"/>
          </a:xfrm>
        </p:grpSpPr>
        <p:sp>
          <p:nvSpPr>
            <p:cNvPr id="2" name="角丸四角形 1"/>
            <p:cNvSpPr/>
            <p:nvPr/>
          </p:nvSpPr>
          <p:spPr>
            <a:xfrm>
              <a:off x="635709" y="2385969"/>
              <a:ext cx="1679640" cy="456154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533011" y="2391475"/>
              <a:ext cx="1800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参考となる対策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242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130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50</cp:revision>
  <cp:lastPrinted>2020-11-16T08:33:39Z</cp:lastPrinted>
  <dcterms:created xsi:type="dcterms:W3CDTF">2020-05-27T10:38:58Z</dcterms:created>
  <dcterms:modified xsi:type="dcterms:W3CDTF">2020-11-26T08:52:25Z</dcterms:modified>
</cp:coreProperties>
</file>