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59" r:id="rId7"/>
    <p:sldId id="260" r:id="rId8"/>
    <p:sldId id="261" r:id="rId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DC0400-F685-4A30-8364-9DEA3E634E88}" v="158" dt="2020-08-11T07:53:54.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247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本　和磨" userId="6d13d0bd-8d55-4fec-bab2-328aa5e6238a" providerId="ADAL" clId="{95DC0400-F685-4A30-8364-9DEA3E634E88}"/>
    <pc:docChg chg="undo redo custSel addSld delSld modSld">
      <pc:chgData name="松本　和磨" userId="6d13d0bd-8d55-4fec-bab2-328aa5e6238a" providerId="ADAL" clId="{95DC0400-F685-4A30-8364-9DEA3E634E88}" dt="2020-08-11T07:55:41.022" v="930" actId="1076"/>
      <pc:docMkLst>
        <pc:docMk/>
      </pc:docMkLst>
      <pc:sldChg chg="modSp mod">
        <pc:chgData name="松本　和磨" userId="6d13d0bd-8d55-4fec-bab2-328aa5e6238a" providerId="ADAL" clId="{95DC0400-F685-4A30-8364-9DEA3E634E88}" dt="2020-08-11T05:56:33.823" v="3" actId="20577"/>
        <pc:sldMkLst>
          <pc:docMk/>
          <pc:sldMk cId="2280989100" sldId="256"/>
        </pc:sldMkLst>
        <pc:spChg chg="mod">
          <ac:chgData name="松本　和磨" userId="6d13d0bd-8d55-4fec-bab2-328aa5e6238a" providerId="ADAL" clId="{95DC0400-F685-4A30-8364-9DEA3E634E88}" dt="2020-08-11T05:56:33.823" v="3" actId="20577"/>
          <ac:spMkLst>
            <pc:docMk/>
            <pc:sldMk cId="2280989100" sldId="256"/>
            <ac:spMk id="8" creationId="{AFE3373D-3872-42E3-865A-FF4F1864CF55}"/>
          </ac:spMkLst>
        </pc:spChg>
      </pc:sldChg>
      <pc:sldChg chg="modSp mod">
        <pc:chgData name="松本　和磨" userId="6d13d0bd-8d55-4fec-bab2-328aa5e6238a" providerId="ADAL" clId="{95DC0400-F685-4A30-8364-9DEA3E634E88}" dt="2020-08-11T07:39:06.134" v="347"/>
        <pc:sldMkLst>
          <pc:docMk/>
          <pc:sldMk cId="1842156744" sldId="259"/>
        </pc:sldMkLst>
        <pc:spChg chg="mod">
          <ac:chgData name="松本　和磨" userId="6d13d0bd-8d55-4fec-bab2-328aa5e6238a" providerId="ADAL" clId="{95DC0400-F685-4A30-8364-9DEA3E634E88}" dt="2020-08-11T07:39:06.134" v="347"/>
          <ac:spMkLst>
            <pc:docMk/>
            <pc:sldMk cId="1842156744" sldId="259"/>
            <ac:spMk id="6" creationId="{3FD76506-911C-45DE-AC52-D4CB034344A0}"/>
          </ac:spMkLst>
        </pc:spChg>
      </pc:sldChg>
      <pc:sldChg chg="modSp mod">
        <pc:chgData name="松本　和磨" userId="6d13d0bd-8d55-4fec-bab2-328aa5e6238a" providerId="ADAL" clId="{95DC0400-F685-4A30-8364-9DEA3E634E88}" dt="2020-08-11T07:32:55.235" v="29"/>
        <pc:sldMkLst>
          <pc:docMk/>
          <pc:sldMk cId="9239734" sldId="260"/>
        </pc:sldMkLst>
        <pc:spChg chg="mod">
          <ac:chgData name="松本　和磨" userId="6d13d0bd-8d55-4fec-bab2-328aa5e6238a" providerId="ADAL" clId="{95DC0400-F685-4A30-8364-9DEA3E634E88}" dt="2020-08-11T07:32:55.235" v="29"/>
          <ac:spMkLst>
            <pc:docMk/>
            <pc:sldMk cId="9239734" sldId="260"/>
            <ac:spMk id="5" creationId="{4B223CCF-A697-49AB-8B5C-8CD30302FB02}"/>
          </ac:spMkLst>
        </pc:spChg>
      </pc:sldChg>
      <pc:sldChg chg="addSp delSp modSp new mod">
        <pc:chgData name="松本　和磨" userId="6d13d0bd-8d55-4fec-bab2-328aa5e6238a" providerId="ADAL" clId="{95DC0400-F685-4A30-8364-9DEA3E634E88}" dt="2020-08-11T07:55:41.022" v="930" actId="1076"/>
        <pc:sldMkLst>
          <pc:docMk/>
          <pc:sldMk cId="81240150" sldId="261"/>
        </pc:sldMkLst>
        <pc:spChg chg="del">
          <ac:chgData name="松本　和磨" userId="6d13d0bd-8d55-4fec-bab2-328aa5e6238a" providerId="ADAL" clId="{95DC0400-F685-4A30-8364-9DEA3E634E88}" dt="2020-08-11T07:31:20.386" v="5" actId="478"/>
          <ac:spMkLst>
            <pc:docMk/>
            <pc:sldMk cId="81240150" sldId="261"/>
            <ac:spMk id="2" creationId="{1256969A-13A9-410F-B911-347BB2E0ED08}"/>
          </ac:spMkLst>
        </pc:spChg>
        <pc:spChg chg="del">
          <ac:chgData name="松本　和磨" userId="6d13d0bd-8d55-4fec-bab2-328aa5e6238a" providerId="ADAL" clId="{95DC0400-F685-4A30-8364-9DEA3E634E88}" dt="2020-08-11T07:31:20.386" v="5" actId="478"/>
          <ac:spMkLst>
            <pc:docMk/>
            <pc:sldMk cId="81240150" sldId="261"/>
            <ac:spMk id="3" creationId="{C41A4A62-9691-4F45-B453-019880468E1C}"/>
          </ac:spMkLst>
        </pc:spChg>
        <pc:spChg chg="add del mod">
          <ac:chgData name="松本　和磨" userId="6d13d0bd-8d55-4fec-bab2-328aa5e6238a" providerId="ADAL" clId="{95DC0400-F685-4A30-8364-9DEA3E634E88}" dt="2020-08-11T07:55:41.022" v="930" actId="1076"/>
          <ac:spMkLst>
            <pc:docMk/>
            <pc:sldMk cId="81240150" sldId="261"/>
            <ac:spMk id="5" creationId="{C44C2B83-040F-4B6A-BD95-27C66A32BD62}"/>
          </ac:spMkLst>
        </pc:spChg>
        <pc:spChg chg="add mod">
          <ac:chgData name="松本　和磨" userId="6d13d0bd-8d55-4fec-bab2-328aa5e6238a" providerId="ADAL" clId="{95DC0400-F685-4A30-8364-9DEA3E634E88}" dt="2020-08-11T07:55:39.604" v="929" actId="1076"/>
          <ac:spMkLst>
            <pc:docMk/>
            <pc:sldMk cId="81240150" sldId="261"/>
            <ac:spMk id="7" creationId="{49C2B5BE-9942-40E0-9025-4A741CCE2B49}"/>
          </ac:spMkLst>
        </pc:spChg>
        <pc:spChg chg="add del mod">
          <ac:chgData name="松本　和磨" userId="6d13d0bd-8d55-4fec-bab2-328aa5e6238a" providerId="ADAL" clId="{95DC0400-F685-4A30-8364-9DEA3E634E88}" dt="2020-08-11T07:40:18.431" v="487" actId="22"/>
          <ac:spMkLst>
            <pc:docMk/>
            <pc:sldMk cId="81240150" sldId="261"/>
            <ac:spMk id="9" creationId="{289FA792-988F-4B09-A12A-42233EDFEBD2}"/>
          </ac:spMkLst>
        </pc:spChg>
        <pc:spChg chg="add mod">
          <ac:chgData name="松本　和磨" userId="6d13d0bd-8d55-4fec-bab2-328aa5e6238a" providerId="ADAL" clId="{95DC0400-F685-4A30-8364-9DEA3E634E88}" dt="2020-08-11T07:53:09.688" v="913" actId="1076"/>
          <ac:spMkLst>
            <pc:docMk/>
            <pc:sldMk cId="81240150" sldId="261"/>
            <ac:spMk id="11" creationId="{92870794-499A-4FB3-AB72-DD4474112CC2}"/>
          </ac:spMkLst>
        </pc:spChg>
        <pc:spChg chg="add mod">
          <ac:chgData name="松本　和磨" userId="6d13d0bd-8d55-4fec-bab2-328aa5e6238a" providerId="ADAL" clId="{95DC0400-F685-4A30-8364-9DEA3E634E88}" dt="2020-08-11T07:50:11.436" v="834"/>
          <ac:spMkLst>
            <pc:docMk/>
            <pc:sldMk cId="81240150" sldId="261"/>
            <ac:spMk id="13" creationId="{A49C6776-B04A-437B-8AB8-1B4366B1120F}"/>
          </ac:spMkLst>
        </pc:spChg>
      </pc:sldChg>
      <pc:sldChg chg="addSp new del mod">
        <pc:chgData name="松本　和磨" userId="6d13d0bd-8d55-4fec-bab2-328aa5e6238a" providerId="ADAL" clId="{95DC0400-F685-4A30-8364-9DEA3E634E88}" dt="2020-08-11T07:52:56.679" v="911" actId="47"/>
        <pc:sldMkLst>
          <pc:docMk/>
          <pc:sldMk cId="2780569034" sldId="262"/>
        </pc:sldMkLst>
        <pc:spChg chg="add">
          <ac:chgData name="松本　和磨" userId="6d13d0bd-8d55-4fec-bab2-328aa5e6238a" providerId="ADAL" clId="{95DC0400-F685-4A30-8364-9DEA3E634E88}" dt="2020-08-11T07:35:07.411" v="44" actId="22"/>
          <ac:spMkLst>
            <pc:docMk/>
            <pc:sldMk cId="2780569034" sldId="262"/>
            <ac:spMk id="5" creationId="{F823F609-BEF7-414C-BA85-4E6D9C7C08F4}"/>
          </ac:spMkLst>
        </pc:spChg>
      </pc:sldChg>
    </pc:docChg>
  </pc:docChgLst>
  <pc:docChgLst>
    <pc:chgData name="松本　和磨" userId="6d13d0bd-8d55-4fec-bab2-328aa5e6238a" providerId="ADAL" clId="{80BCA00D-B4B2-4134-9788-31E5DD7E1BF4}"/>
    <pc:docChg chg="undo custSel addSld delSld modSld">
      <pc:chgData name="松本　和磨" userId="6d13d0bd-8d55-4fec-bab2-328aa5e6238a" providerId="ADAL" clId="{80BCA00D-B4B2-4134-9788-31E5DD7E1BF4}" dt="2020-08-04T05:31:05.802" v="3530" actId="478"/>
      <pc:docMkLst>
        <pc:docMk/>
      </pc:docMkLst>
      <pc:sldChg chg="delSp modSp mod">
        <pc:chgData name="松本　和磨" userId="6d13d0bd-8d55-4fec-bab2-328aa5e6238a" providerId="ADAL" clId="{80BCA00D-B4B2-4134-9788-31E5DD7E1BF4}" dt="2020-08-04T05:31:05.802" v="3530" actId="478"/>
        <pc:sldMkLst>
          <pc:docMk/>
          <pc:sldMk cId="2280989100" sldId="256"/>
        </pc:sldMkLst>
        <pc:spChg chg="del mod">
          <ac:chgData name="松本　和磨" userId="6d13d0bd-8d55-4fec-bab2-328aa5e6238a" providerId="ADAL" clId="{80BCA00D-B4B2-4134-9788-31E5DD7E1BF4}" dt="2020-08-04T05:31:05.802" v="3530" actId="478"/>
          <ac:spMkLst>
            <pc:docMk/>
            <pc:sldMk cId="2280989100" sldId="256"/>
            <ac:spMk id="5" creationId="{A91AA4AF-61B2-42DA-908A-7E1DAD51E775}"/>
          </ac:spMkLst>
        </pc:spChg>
        <pc:spChg chg="mod">
          <ac:chgData name="松本　和磨" userId="6d13d0bd-8d55-4fec-bab2-328aa5e6238a" providerId="ADAL" clId="{80BCA00D-B4B2-4134-9788-31E5DD7E1BF4}" dt="2020-08-04T03:43:48.214" v="2"/>
          <ac:spMkLst>
            <pc:docMk/>
            <pc:sldMk cId="2280989100" sldId="256"/>
            <ac:spMk id="8" creationId="{AFE3373D-3872-42E3-865A-FF4F1864CF55}"/>
          </ac:spMkLst>
        </pc:spChg>
        <pc:spChg chg="mod">
          <ac:chgData name="松本　和磨" userId="6d13d0bd-8d55-4fec-bab2-328aa5e6238a" providerId="ADAL" clId="{80BCA00D-B4B2-4134-9788-31E5DD7E1BF4}" dt="2020-08-04T04:09:30.778" v="1803" actId="115"/>
          <ac:spMkLst>
            <pc:docMk/>
            <pc:sldMk cId="2280989100" sldId="256"/>
            <ac:spMk id="9" creationId="{68E2D7CD-869F-4369-B828-050E1A156CDE}"/>
          </ac:spMkLst>
        </pc:spChg>
      </pc:sldChg>
      <pc:sldChg chg="addSp delSp modSp mod">
        <pc:chgData name="松本　和磨" userId="6d13d0bd-8d55-4fec-bab2-328aa5e6238a" providerId="ADAL" clId="{80BCA00D-B4B2-4134-9788-31E5DD7E1BF4}" dt="2020-08-04T04:09:34.908" v="1806"/>
        <pc:sldMkLst>
          <pc:docMk/>
          <pc:sldMk cId="1071851078" sldId="257"/>
        </pc:sldMkLst>
        <pc:spChg chg="add mod">
          <ac:chgData name="松本　和磨" userId="6d13d0bd-8d55-4fec-bab2-328aa5e6238a" providerId="ADAL" clId="{80BCA00D-B4B2-4134-9788-31E5DD7E1BF4}" dt="2020-08-04T04:09:34.908" v="1806"/>
          <ac:spMkLst>
            <pc:docMk/>
            <pc:sldMk cId="1071851078" sldId="257"/>
            <ac:spMk id="4" creationId="{B56C08BF-ADA6-4DD6-9808-1BA8A53BA085}"/>
          </ac:spMkLst>
        </pc:spChg>
        <pc:spChg chg="add mod">
          <ac:chgData name="松本　和磨" userId="6d13d0bd-8d55-4fec-bab2-328aa5e6238a" providerId="ADAL" clId="{80BCA00D-B4B2-4134-9788-31E5DD7E1BF4}" dt="2020-08-04T03:58:59.192" v="995" actId="1036"/>
          <ac:spMkLst>
            <pc:docMk/>
            <pc:sldMk cId="1071851078" sldId="257"/>
            <ac:spMk id="5" creationId="{5F4BB3F5-5C99-499F-817E-37C2821D6B35}"/>
          </ac:spMkLst>
        </pc:spChg>
        <pc:spChg chg="add mod">
          <ac:chgData name="松本　和磨" userId="6d13d0bd-8d55-4fec-bab2-328aa5e6238a" providerId="ADAL" clId="{80BCA00D-B4B2-4134-9788-31E5DD7E1BF4}" dt="2020-08-04T04:00:06.981" v="1136" actId="1076"/>
          <ac:spMkLst>
            <pc:docMk/>
            <pc:sldMk cId="1071851078" sldId="257"/>
            <ac:spMk id="12" creationId="{DCD90AEC-DCCF-48CF-B4C2-71F5E2B4D1FC}"/>
          </ac:spMkLst>
        </pc:spChg>
        <pc:spChg chg="add mod">
          <ac:chgData name="松本　和磨" userId="6d13d0bd-8d55-4fec-bab2-328aa5e6238a" providerId="ADAL" clId="{80BCA00D-B4B2-4134-9788-31E5DD7E1BF4}" dt="2020-08-04T04:00:09.368" v="1137" actId="1076"/>
          <ac:spMkLst>
            <pc:docMk/>
            <pc:sldMk cId="1071851078" sldId="257"/>
            <ac:spMk id="13" creationId="{435676A7-68A2-41FE-8B6A-BA8C9BBD48B6}"/>
          </ac:spMkLst>
        </pc:spChg>
        <pc:spChg chg="add mod">
          <ac:chgData name="松本　和磨" userId="6d13d0bd-8d55-4fec-bab2-328aa5e6238a" providerId="ADAL" clId="{80BCA00D-B4B2-4134-9788-31E5DD7E1BF4}" dt="2020-08-04T03:58:56.009" v="989" actId="1036"/>
          <ac:spMkLst>
            <pc:docMk/>
            <pc:sldMk cId="1071851078" sldId="257"/>
            <ac:spMk id="14" creationId="{913E6911-A136-4486-BFC8-943FB5F7E3BC}"/>
          </ac:spMkLst>
        </pc:spChg>
        <pc:spChg chg="add mod">
          <ac:chgData name="松本　和磨" userId="6d13d0bd-8d55-4fec-bab2-328aa5e6238a" providerId="ADAL" clId="{80BCA00D-B4B2-4134-9788-31E5DD7E1BF4}" dt="2020-08-04T03:58:56.009" v="989" actId="1036"/>
          <ac:spMkLst>
            <pc:docMk/>
            <pc:sldMk cId="1071851078" sldId="257"/>
            <ac:spMk id="15" creationId="{8633BF6B-4F59-48F2-A764-4422ADBD8812}"/>
          </ac:spMkLst>
        </pc:spChg>
        <pc:spChg chg="add mod">
          <ac:chgData name="松本　和磨" userId="6d13d0bd-8d55-4fec-bab2-328aa5e6238a" providerId="ADAL" clId="{80BCA00D-B4B2-4134-9788-31E5DD7E1BF4}" dt="2020-08-04T03:58:56.009" v="989" actId="1036"/>
          <ac:spMkLst>
            <pc:docMk/>
            <pc:sldMk cId="1071851078" sldId="257"/>
            <ac:spMk id="16" creationId="{F4D181FC-3DEC-4D1B-B733-7762CAE403F1}"/>
          </ac:spMkLst>
        </pc:spChg>
        <pc:spChg chg="add del mod">
          <ac:chgData name="松本　和磨" userId="6d13d0bd-8d55-4fec-bab2-328aa5e6238a" providerId="ADAL" clId="{80BCA00D-B4B2-4134-9788-31E5DD7E1BF4}" dt="2020-08-04T03:54:06.230" v="815"/>
          <ac:spMkLst>
            <pc:docMk/>
            <pc:sldMk cId="1071851078" sldId="257"/>
            <ac:spMk id="19" creationId="{8445BA9C-BA19-45E7-BBA3-D752C276E779}"/>
          </ac:spMkLst>
        </pc:spChg>
        <pc:spChg chg="add mod">
          <ac:chgData name="松本　和磨" userId="6d13d0bd-8d55-4fec-bab2-328aa5e6238a" providerId="ADAL" clId="{80BCA00D-B4B2-4134-9788-31E5DD7E1BF4}" dt="2020-08-04T03:53:50.408" v="740" actId="1076"/>
          <ac:spMkLst>
            <pc:docMk/>
            <pc:sldMk cId="1071851078" sldId="257"/>
            <ac:spMk id="20" creationId="{AF29C550-572A-442E-A165-F515B26F112D}"/>
          </ac:spMkLst>
        </pc:spChg>
        <pc:spChg chg="add mod">
          <ac:chgData name="松本　和磨" userId="6d13d0bd-8d55-4fec-bab2-328aa5e6238a" providerId="ADAL" clId="{80BCA00D-B4B2-4134-9788-31E5DD7E1BF4}" dt="2020-08-04T03:54:57.173" v="877" actId="1076"/>
          <ac:spMkLst>
            <pc:docMk/>
            <pc:sldMk cId="1071851078" sldId="257"/>
            <ac:spMk id="22" creationId="{F6554AD0-39F7-43A1-949F-6EB4A55CF1ED}"/>
          </ac:spMkLst>
        </pc:spChg>
        <pc:spChg chg="add mod">
          <ac:chgData name="松本　和磨" userId="6d13d0bd-8d55-4fec-bab2-328aa5e6238a" providerId="ADAL" clId="{80BCA00D-B4B2-4134-9788-31E5DD7E1BF4}" dt="2020-08-04T03:56:38.436" v="906" actId="1076"/>
          <ac:spMkLst>
            <pc:docMk/>
            <pc:sldMk cId="1071851078" sldId="257"/>
            <ac:spMk id="24" creationId="{755BF8F2-0BCE-41AD-B2A2-F5B6C4D1F6F9}"/>
          </ac:spMkLst>
        </pc:spChg>
        <pc:picChg chg="add mod">
          <ac:chgData name="松本　和磨" userId="6d13d0bd-8d55-4fec-bab2-328aa5e6238a" providerId="ADAL" clId="{80BCA00D-B4B2-4134-9788-31E5DD7E1BF4}" dt="2020-08-04T03:58:59.192" v="995" actId="1036"/>
          <ac:picMkLst>
            <pc:docMk/>
            <pc:sldMk cId="1071851078" sldId="257"/>
            <ac:picMk id="3074" creationId="{47EBD753-9A8C-4DA0-B1EF-2F69CB9404F6}"/>
          </ac:picMkLst>
        </pc:picChg>
        <pc:picChg chg="add mod">
          <ac:chgData name="松本　和磨" userId="6d13d0bd-8d55-4fec-bab2-328aa5e6238a" providerId="ADAL" clId="{80BCA00D-B4B2-4134-9788-31E5DD7E1BF4}" dt="2020-08-04T03:58:59.192" v="995" actId="1036"/>
          <ac:picMkLst>
            <pc:docMk/>
            <pc:sldMk cId="1071851078" sldId="257"/>
            <ac:picMk id="3076" creationId="{36C139C6-E756-449F-9050-F937CDD26CED}"/>
          </ac:picMkLst>
        </pc:picChg>
        <pc:picChg chg="add mod">
          <ac:chgData name="松本　和磨" userId="6d13d0bd-8d55-4fec-bab2-328aa5e6238a" providerId="ADAL" clId="{80BCA00D-B4B2-4134-9788-31E5DD7E1BF4}" dt="2020-08-04T03:58:59.192" v="995" actId="1036"/>
          <ac:picMkLst>
            <pc:docMk/>
            <pc:sldMk cId="1071851078" sldId="257"/>
            <ac:picMk id="3078" creationId="{8756CF9D-940B-47C6-A515-2D611F4C76F2}"/>
          </ac:picMkLst>
        </pc:picChg>
        <pc:picChg chg="add mod">
          <ac:chgData name="松本　和磨" userId="6d13d0bd-8d55-4fec-bab2-328aa5e6238a" providerId="ADAL" clId="{80BCA00D-B4B2-4134-9788-31E5DD7E1BF4}" dt="2020-08-04T03:58:56.009" v="989" actId="1036"/>
          <ac:picMkLst>
            <pc:docMk/>
            <pc:sldMk cId="1071851078" sldId="257"/>
            <ac:picMk id="3080" creationId="{BE3746A0-C13E-42C2-AEE4-BD7FBF1A880F}"/>
          </ac:picMkLst>
        </pc:picChg>
        <pc:picChg chg="add mod">
          <ac:chgData name="松本　和磨" userId="6d13d0bd-8d55-4fec-bab2-328aa5e6238a" providerId="ADAL" clId="{80BCA00D-B4B2-4134-9788-31E5DD7E1BF4}" dt="2020-08-04T03:58:56.009" v="989" actId="1036"/>
          <ac:picMkLst>
            <pc:docMk/>
            <pc:sldMk cId="1071851078" sldId="257"/>
            <ac:picMk id="3082" creationId="{BA7402E9-BE2D-47EA-A6B1-EB14604DC969}"/>
          </ac:picMkLst>
        </pc:picChg>
        <pc:picChg chg="add mod">
          <ac:chgData name="松本　和磨" userId="6d13d0bd-8d55-4fec-bab2-328aa5e6238a" providerId="ADAL" clId="{80BCA00D-B4B2-4134-9788-31E5DD7E1BF4}" dt="2020-08-04T03:58:56.009" v="989" actId="1036"/>
          <ac:picMkLst>
            <pc:docMk/>
            <pc:sldMk cId="1071851078" sldId="257"/>
            <ac:picMk id="3084" creationId="{99F24FAC-256B-4C5C-86BC-6A6382DCEC4B}"/>
          </ac:picMkLst>
        </pc:picChg>
        <pc:picChg chg="add mod">
          <ac:chgData name="松本　和磨" userId="6d13d0bd-8d55-4fec-bab2-328aa5e6238a" providerId="ADAL" clId="{80BCA00D-B4B2-4134-9788-31E5DD7E1BF4}" dt="2020-08-04T03:53:18.803" v="694" actId="1076"/>
          <ac:picMkLst>
            <pc:docMk/>
            <pc:sldMk cId="1071851078" sldId="257"/>
            <ac:picMk id="3086" creationId="{17ED78E0-6422-4245-8368-5BE0D975A082}"/>
          </ac:picMkLst>
        </pc:picChg>
        <pc:picChg chg="add del mod">
          <ac:chgData name="松本　和磨" userId="6d13d0bd-8d55-4fec-bab2-328aa5e6238a" providerId="ADAL" clId="{80BCA00D-B4B2-4134-9788-31E5DD7E1BF4}" dt="2020-08-04T03:54:06.225" v="813" actId="478"/>
          <ac:picMkLst>
            <pc:docMk/>
            <pc:sldMk cId="1071851078" sldId="257"/>
            <ac:picMk id="3088" creationId="{E9E23A8D-0362-4C96-8089-946A278EF7CA}"/>
          </ac:picMkLst>
        </pc:picChg>
        <pc:picChg chg="add mod">
          <ac:chgData name="松本　和磨" userId="6d13d0bd-8d55-4fec-bab2-328aa5e6238a" providerId="ADAL" clId="{80BCA00D-B4B2-4134-9788-31E5DD7E1BF4}" dt="2020-08-04T03:57:08.933" v="909" actId="1076"/>
          <ac:picMkLst>
            <pc:docMk/>
            <pc:sldMk cId="1071851078" sldId="257"/>
            <ac:picMk id="3090" creationId="{EA133402-FC0B-4671-BE0B-6AECDB8DF433}"/>
          </ac:picMkLst>
        </pc:picChg>
        <pc:picChg chg="add mod">
          <ac:chgData name="松本　和磨" userId="6d13d0bd-8d55-4fec-bab2-328aa5e6238a" providerId="ADAL" clId="{80BCA00D-B4B2-4134-9788-31E5DD7E1BF4}" dt="2020-08-04T03:57:13.299" v="910" actId="1076"/>
          <ac:picMkLst>
            <pc:docMk/>
            <pc:sldMk cId="1071851078" sldId="257"/>
            <ac:picMk id="3092" creationId="{E3748139-1495-480C-8365-BCA78DB51C2B}"/>
          </ac:picMkLst>
        </pc:picChg>
      </pc:sldChg>
      <pc:sldChg chg="new del">
        <pc:chgData name="松本　和磨" userId="6d13d0bd-8d55-4fec-bab2-328aa5e6238a" providerId="ADAL" clId="{80BCA00D-B4B2-4134-9788-31E5DD7E1BF4}" dt="2020-08-04T03:44:21.811" v="66" actId="47"/>
        <pc:sldMkLst>
          <pc:docMk/>
          <pc:sldMk cId="3786228355" sldId="258"/>
        </pc:sldMkLst>
      </pc:sldChg>
      <pc:sldChg chg="addSp delSp modSp add mod">
        <pc:chgData name="松本　和磨" userId="6d13d0bd-8d55-4fec-bab2-328aa5e6238a" providerId="ADAL" clId="{80BCA00D-B4B2-4134-9788-31E5DD7E1BF4}" dt="2020-08-04T05:31:00.395" v="3529" actId="1036"/>
        <pc:sldMkLst>
          <pc:docMk/>
          <pc:sldMk cId="1842156744" sldId="259"/>
        </pc:sldMkLst>
        <pc:spChg chg="add del mod">
          <ac:chgData name="松本　和磨" userId="6d13d0bd-8d55-4fec-bab2-328aa5e6238a" providerId="ADAL" clId="{80BCA00D-B4B2-4134-9788-31E5DD7E1BF4}" dt="2020-08-04T04:09:26.998" v="1802" actId="115"/>
          <ac:spMkLst>
            <pc:docMk/>
            <pc:sldMk cId="1842156744" sldId="259"/>
            <ac:spMk id="4" creationId="{B56C08BF-ADA6-4DD6-9808-1BA8A53BA085}"/>
          </ac:spMkLst>
        </pc:spChg>
        <pc:spChg chg="add del mod">
          <ac:chgData name="松本　和磨" userId="6d13d0bd-8d55-4fec-bab2-328aa5e6238a" providerId="ADAL" clId="{80BCA00D-B4B2-4134-9788-31E5DD7E1BF4}" dt="2020-08-04T05:08:50.165" v="2681" actId="478"/>
          <ac:spMkLst>
            <pc:docMk/>
            <pc:sldMk cId="1842156744" sldId="259"/>
            <ac:spMk id="5" creationId="{7E6518C8-4CAA-4273-95A1-7C6573B9798F}"/>
          </ac:spMkLst>
        </pc:spChg>
        <pc:spChg chg="add mod">
          <ac:chgData name="松本　和磨" userId="6d13d0bd-8d55-4fec-bab2-328aa5e6238a" providerId="ADAL" clId="{80BCA00D-B4B2-4134-9788-31E5DD7E1BF4}" dt="2020-08-04T05:29:30.227" v="3502"/>
          <ac:spMkLst>
            <pc:docMk/>
            <pc:sldMk cId="1842156744" sldId="259"/>
            <ac:spMk id="6" creationId="{3FD76506-911C-45DE-AC52-D4CB034344A0}"/>
          </ac:spMkLst>
        </pc:spChg>
        <pc:spChg chg="add mod">
          <ac:chgData name="松本　和磨" userId="6d13d0bd-8d55-4fec-bab2-328aa5e6238a" providerId="ADAL" clId="{80BCA00D-B4B2-4134-9788-31E5DD7E1BF4}" dt="2020-08-04T05:23:47.117" v="3128"/>
          <ac:spMkLst>
            <pc:docMk/>
            <pc:sldMk cId="1842156744" sldId="259"/>
            <ac:spMk id="9" creationId="{B9E74DFB-0D75-4AD8-AA1B-9B13E2383E6D}"/>
          </ac:spMkLst>
        </pc:spChg>
        <pc:spChg chg="add mod">
          <ac:chgData name="松本　和磨" userId="6d13d0bd-8d55-4fec-bab2-328aa5e6238a" providerId="ADAL" clId="{80BCA00D-B4B2-4134-9788-31E5DD7E1BF4}" dt="2020-08-04T05:27:16.661" v="3199"/>
          <ac:spMkLst>
            <pc:docMk/>
            <pc:sldMk cId="1842156744" sldId="259"/>
            <ac:spMk id="10" creationId="{25A31E2B-9C61-4C5A-822C-629C3C847B1C}"/>
          </ac:spMkLst>
        </pc:spChg>
        <pc:spChg chg="add mod">
          <ac:chgData name="松本　和磨" userId="6d13d0bd-8d55-4fec-bab2-328aa5e6238a" providerId="ADAL" clId="{80BCA00D-B4B2-4134-9788-31E5DD7E1BF4}" dt="2020-08-04T05:30:40.420" v="3519" actId="1076"/>
          <ac:spMkLst>
            <pc:docMk/>
            <pc:sldMk cId="1842156744" sldId="259"/>
            <ac:spMk id="11" creationId="{D5E0626F-9EE7-4180-B194-316D4845920F}"/>
          </ac:spMkLst>
        </pc:spChg>
        <pc:spChg chg="add mod">
          <ac:chgData name="松本　和磨" userId="6d13d0bd-8d55-4fec-bab2-328aa5e6238a" providerId="ADAL" clId="{80BCA00D-B4B2-4134-9788-31E5DD7E1BF4}" dt="2020-08-04T05:30:58.432" v="3526" actId="1076"/>
          <ac:spMkLst>
            <pc:docMk/>
            <pc:sldMk cId="1842156744" sldId="259"/>
            <ac:spMk id="12" creationId="{21952DDB-2E73-4D17-988E-2E50F57BC0D1}"/>
          </ac:spMkLst>
        </pc:spChg>
        <pc:picChg chg="add mod">
          <ac:chgData name="松本　和磨" userId="6d13d0bd-8d55-4fec-bab2-328aa5e6238a" providerId="ADAL" clId="{80BCA00D-B4B2-4134-9788-31E5DD7E1BF4}" dt="2020-08-04T05:31:00.395" v="3529" actId="1036"/>
          <ac:picMkLst>
            <pc:docMk/>
            <pc:sldMk cId="1842156744" sldId="259"/>
            <ac:picMk id="7" creationId="{247EC3DF-2817-4190-8E1B-9C532FBA0DDA}"/>
          </ac:picMkLst>
        </pc:picChg>
        <pc:picChg chg="add mod">
          <ac:chgData name="松本　和磨" userId="6d13d0bd-8d55-4fec-bab2-328aa5e6238a" providerId="ADAL" clId="{80BCA00D-B4B2-4134-9788-31E5DD7E1BF4}" dt="2020-08-04T05:30:19.013" v="3506" actId="1076"/>
          <ac:picMkLst>
            <pc:docMk/>
            <pc:sldMk cId="1842156744" sldId="259"/>
            <ac:picMk id="2050" creationId="{7B3BF9AC-FA11-4700-AFED-27732EE078BF}"/>
          </ac:picMkLst>
        </pc:picChg>
      </pc:sldChg>
      <pc:sldChg chg="addSp delSp modSp add mod">
        <pc:chgData name="松本　和磨" userId="6d13d0bd-8d55-4fec-bab2-328aa5e6238a" providerId="ADAL" clId="{80BCA00D-B4B2-4134-9788-31E5DD7E1BF4}" dt="2020-08-04T05:26:28.935" v="3157" actId="1076"/>
        <pc:sldMkLst>
          <pc:docMk/>
          <pc:sldMk cId="9239734" sldId="260"/>
        </pc:sldMkLst>
        <pc:spChg chg="add mod">
          <ac:chgData name="松本　和磨" userId="6d13d0bd-8d55-4fec-bab2-328aa5e6238a" providerId="ADAL" clId="{80BCA00D-B4B2-4134-9788-31E5DD7E1BF4}" dt="2020-08-04T05:23:18.889" v="3124" actId="1035"/>
          <ac:spMkLst>
            <pc:docMk/>
            <pc:sldMk cId="9239734" sldId="260"/>
            <ac:spMk id="2" creationId="{2E910EC3-E0AE-4B9B-93E6-E846FEAD3F5A}"/>
          </ac:spMkLst>
        </pc:spChg>
        <pc:spChg chg="add mod">
          <ac:chgData name="松本　和磨" userId="6d13d0bd-8d55-4fec-bab2-328aa5e6238a" providerId="ADAL" clId="{80BCA00D-B4B2-4134-9788-31E5DD7E1BF4}" dt="2020-08-04T05:23:18.889" v="3124" actId="1035"/>
          <ac:spMkLst>
            <pc:docMk/>
            <pc:sldMk cId="9239734" sldId="260"/>
            <ac:spMk id="3" creationId="{88881EF5-252B-4A10-B0F0-152E945AA179}"/>
          </ac:spMkLst>
        </pc:spChg>
        <pc:spChg chg="mod">
          <ac:chgData name="松本　和磨" userId="6d13d0bd-8d55-4fec-bab2-328aa5e6238a" providerId="ADAL" clId="{80BCA00D-B4B2-4134-9788-31E5DD7E1BF4}" dt="2020-08-04T04:09:23.116" v="1801" actId="115"/>
          <ac:spMkLst>
            <pc:docMk/>
            <pc:sldMk cId="9239734" sldId="260"/>
            <ac:spMk id="4" creationId="{B56C08BF-ADA6-4DD6-9808-1BA8A53BA085}"/>
          </ac:spMkLst>
        </pc:spChg>
        <pc:spChg chg="add mod">
          <ac:chgData name="松本　和磨" userId="6d13d0bd-8d55-4fec-bab2-328aa5e6238a" providerId="ADAL" clId="{80BCA00D-B4B2-4134-9788-31E5DD7E1BF4}" dt="2020-08-04T05:26:28.935" v="3157" actId="1076"/>
          <ac:spMkLst>
            <pc:docMk/>
            <pc:sldMk cId="9239734" sldId="260"/>
            <ac:spMk id="5" creationId="{4B223CCF-A697-49AB-8B5C-8CD30302FB02}"/>
          </ac:spMkLst>
        </pc:spChg>
        <pc:spChg chg="add mod">
          <ac:chgData name="松本　和磨" userId="6d13d0bd-8d55-4fec-bab2-328aa5e6238a" providerId="ADAL" clId="{80BCA00D-B4B2-4134-9788-31E5DD7E1BF4}" dt="2020-08-04T04:23:10.887" v="2535" actId="208"/>
          <ac:spMkLst>
            <pc:docMk/>
            <pc:sldMk cId="9239734" sldId="260"/>
            <ac:spMk id="6" creationId="{41F0F232-CF59-4848-B7FC-4EE5027520FD}"/>
          </ac:spMkLst>
        </pc:spChg>
        <pc:spChg chg="add mod">
          <ac:chgData name="松本　和磨" userId="6d13d0bd-8d55-4fec-bab2-328aa5e6238a" providerId="ADAL" clId="{80BCA00D-B4B2-4134-9788-31E5DD7E1BF4}" dt="2020-08-04T04:23:43.272" v="2543" actId="14100"/>
          <ac:spMkLst>
            <pc:docMk/>
            <pc:sldMk cId="9239734" sldId="260"/>
            <ac:spMk id="7" creationId="{01BA1F8D-B3CB-4702-8912-EB4E98ED581D}"/>
          </ac:spMkLst>
        </pc:spChg>
        <pc:spChg chg="add del mod">
          <ac:chgData name="松本　和磨" userId="6d13d0bd-8d55-4fec-bab2-328aa5e6238a" providerId="ADAL" clId="{80BCA00D-B4B2-4134-9788-31E5DD7E1BF4}" dt="2020-08-04T04:20:54.236" v="2347" actId="478"/>
          <ac:spMkLst>
            <pc:docMk/>
            <pc:sldMk cId="9239734" sldId="260"/>
            <ac:spMk id="8" creationId="{DC0EC325-606F-4490-9D77-BC6591808D1B}"/>
          </ac:spMkLst>
        </pc:spChg>
        <pc:spChg chg="add mod">
          <ac:chgData name="松本　和磨" userId="6d13d0bd-8d55-4fec-bab2-328aa5e6238a" providerId="ADAL" clId="{80BCA00D-B4B2-4134-9788-31E5DD7E1BF4}" dt="2020-08-04T04:23:46.210" v="2545" actId="1076"/>
          <ac:spMkLst>
            <pc:docMk/>
            <pc:sldMk cId="9239734" sldId="260"/>
            <ac:spMk id="11" creationId="{1402FA31-ADC8-4BA2-9B1A-2B3B9274B7BD}"/>
          </ac:spMkLst>
        </pc:spChg>
        <pc:spChg chg="add mod">
          <ac:chgData name="松本　和磨" userId="6d13d0bd-8d55-4fec-bab2-328aa5e6238a" providerId="ADAL" clId="{80BCA00D-B4B2-4134-9788-31E5DD7E1BF4}" dt="2020-08-04T04:23:54.308" v="2550" actId="14100"/>
          <ac:spMkLst>
            <pc:docMk/>
            <pc:sldMk cId="9239734" sldId="260"/>
            <ac:spMk id="12" creationId="{A6202BDD-073B-470C-A9C5-F90CF927733B}"/>
          </ac:spMkLst>
        </pc:spChg>
        <pc:spChg chg="add mod">
          <ac:chgData name="松本　和磨" userId="6d13d0bd-8d55-4fec-bab2-328aa5e6238a" providerId="ADAL" clId="{80BCA00D-B4B2-4134-9788-31E5DD7E1BF4}" dt="2020-08-04T04:23:57.605" v="2552" actId="1076"/>
          <ac:spMkLst>
            <pc:docMk/>
            <pc:sldMk cId="9239734" sldId="260"/>
            <ac:spMk id="13" creationId="{442199B1-8D22-43B2-986B-C95C66A01972}"/>
          </ac:spMkLst>
        </pc:spChg>
        <pc:spChg chg="add mod">
          <ac:chgData name="松本　和磨" userId="6d13d0bd-8d55-4fec-bab2-328aa5e6238a" providerId="ADAL" clId="{80BCA00D-B4B2-4134-9788-31E5DD7E1BF4}" dt="2020-08-04T04:24:16.639" v="2565" actId="1036"/>
          <ac:spMkLst>
            <pc:docMk/>
            <pc:sldMk cId="9239734" sldId="260"/>
            <ac:spMk id="14" creationId="{9FC027FF-D1CC-4EF5-9EBF-9647CB60A9D3}"/>
          </ac:spMkLst>
        </pc:spChg>
        <pc:picChg chg="add mod">
          <ac:chgData name="松本　和磨" userId="6d13d0bd-8d55-4fec-bab2-328aa5e6238a" providerId="ADAL" clId="{80BCA00D-B4B2-4134-9788-31E5DD7E1BF4}" dt="2020-08-04T04:24:08.258" v="2555" actId="1076"/>
          <ac:picMkLst>
            <pc:docMk/>
            <pc:sldMk cId="9239734" sldId="260"/>
            <ac:picMk id="4098" creationId="{2ADB23C3-0396-43BA-9619-EC636D4ED635}"/>
          </ac:picMkLst>
        </pc:picChg>
        <pc:picChg chg="add mod">
          <ac:chgData name="松本　和磨" userId="6d13d0bd-8d55-4fec-bab2-328aa5e6238a" providerId="ADAL" clId="{80BCA00D-B4B2-4134-9788-31E5DD7E1BF4}" dt="2020-08-04T04:20:57.897" v="2348" actId="1076"/>
          <ac:picMkLst>
            <pc:docMk/>
            <pc:sldMk cId="9239734" sldId="260"/>
            <ac:picMk id="4100" creationId="{033E177F-7CF6-4661-A748-A1082141E233}"/>
          </ac:picMkLst>
        </pc:picChg>
      </pc:sldChg>
    </pc:docChg>
  </pc:docChgLst>
  <pc:docChgLst>
    <pc:chgData name="松本　和磨" userId="6d13d0bd-8d55-4fec-bab2-328aa5e6238a" providerId="ADAL" clId="{30F225BB-100E-4A63-85AB-2F24CD29B750}"/>
    <pc:docChg chg="undo custSel modSld">
      <pc:chgData name="松本　和磨" userId="6d13d0bd-8d55-4fec-bab2-328aa5e6238a" providerId="ADAL" clId="{30F225BB-100E-4A63-85AB-2F24CD29B750}" dt="2020-08-05T00:42:16.582" v="1043" actId="1076"/>
      <pc:docMkLst>
        <pc:docMk/>
      </pc:docMkLst>
      <pc:sldChg chg="modSp">
        <pc:chgData name="松本　和磨" userId="6d13d0bd-8d55-4fec-bab2-328aa5e6238a" providerId="ADAL" clId="{30F225BB-100E-4A63-85AB-2F24CD29B750}" dt="2020-08-05T00:27:44.225" v="3" actId="1037"/>
        <pc:sldMkLst>
          <pc:docMk/>
          <pc:sldMk cId="1071851078" sldId="257"/>
        </pc:sldMkLst>
        <pc:spChg chg="mod">
          <ac:chgData name="松本　和磨" userId="6d13d0bd-8d55-4fec-bab2-328aa5e6238a" providerId="ADAL" clId="{30F225BB-100E-4A63-85AB-2F24CD29B750}" dt="2020-08-05T00:27:44.225" v="3" actId="1037"/>
          <ac:spMkLst>
            <pc:docMk/>
            <pc:sldMk cId="1071851078" sldId="257"/>
            <ac:spMk id="5" creationId="{5F4BB3F5-5C99-499F-817E-37C2821D6B35}"/>
          </ac:spMkLst>
        </pc:spChg>
        <pc:spChg chg="mod">
          <ac:chgData name="松本　和磨" userId="6d13d0bd-8d55-4fec-bab2-328aa5e6238a" providerId="ADAL" clId="{30F225BB-100E-4A63-85AB-2F24CD29B750}" dt="2020-08-05T00:27:44.225" v="3" actId="1037"/>
          <ac:spMkLst>
            <pc:docMk/>
            <pc:sldMk cId="1071851078" sldId="257"/>
            <ac:spMk id="12" creationId="{DCD90AEC-DCCF-48CF-B4C2-71F5E2B4D1FC}"/>
          </ac:spMkLst>
        </pc:spChg>
        <pc:spChg chg="mod">
          <ac:chgData name="松本　和磨" userId="6d13d0bd-8d55-4fec-bab2-328aa5e6238a" providerId="ADAL" clId="{30F225BB-100E-4A63-85AB-2F24CD29B750}" dt="2020-08-05T00:27:44.225" v="3" actId="1037"/>
          <ac:spMkLst>
            <pc:docMk/>
            <pc:sldMk cId="1071851078" sldId="257"/>
            <ac:spMk id="13" creationId="{435676A7-68A2-41FE-8B6A-BA8C9BBD48B6}"/>
          </ac:spMkLst>
        </pc:spChg>
        <pc:spChg chg="mod">
          <ac:chgData name="松本　和磨" userId="6d13d0bd-8d55-4fec-bab2-328aa5e6238a" providerId="ADAL" clId="{30F225BB-100E-4A63-85AB-2F24CD29B750}" dt="2020-08-05T00:27:44.225" v="3" actId="1037"/>
          <ac:spMkLst>
            <pc:docMk/>
            <pc:sldMk cId="1071851078" sldId="257"/>
            <ac:spMk id="14" creationId="{913E6911-A136-4486-BFC8-943FB5F7E3BC}"/>
          </ac:spMkLst>
        </pc:spChg>
        <pc:spChg chg="mod">
          <ac:chgData name="松本　和磨" userId="6d13d0bd-8d55-4fec-bab2-328aa5e6238a" providerId="ADAL" clId="{30F225BB-100E-4A63-85AB-2F24CD29B750}" dt="2020-08-05T00:27:44.225" v="3" actId="1037"/>
          <ac:spMkLst>
            <pc:docMk/>
            <pc:sldMk cId="1071851078" sldId="257"/>
            <ac:spMk id="15" creationId="{8633BF6B-4F59-48F2-A764-4422ADBD8812}"/>
          </ac:spMkLst>
        </pc:spChg>
        <pc:spChg chg="mod">
          <ac:chgData name="松本　和磨" userId="6d13d0bd-8d55-4fec-bab2-328aa5e6238a" providerId="ADAL" clId="{30F225BB-100E-4A63-85AB-2F24CD29B750}" dt="2020-08-05T00:27:44.225" v="3" actId="1037"/>
          <ac:spMkLst>
            <pc:docMk/>
            <pc:sldMk cId="1071851078" sldId="257"/>
            <ac:spMk id="16" creationId="{F4D181FC-3DEC-4D1B-B733-7762CAE403F1}"/>
          </ac:spMkLst>
        </pc:spChg>
        <pc:spChg chg="mod">
          <ac:chgData name="松本　和磨" userId="6d13d0bd-8d55-4fec-bab2-328aa5e6238a" providerId="ADAL" clId="{30F225BB-100E-4A63-85AB-2F24CD29B750}" dt="2020-08-05T00:27:44.225" v="3" actId="1037"/>
          <ac:spMkLst>
            <pc:docMk/>
            <pc:sldMk cId="1071851078" sldId="257"/>
            <ac:spMk id="20" creationId="{AF29C550-572A-442E-A165-F515B26F112D}"/>
          </ac:spMkLst>
        </pc:spChg>
        <pc:spChg chg="mod">
          <ac:chgData name="松本　和磨" userId="6d13d0bd-8d55-4fec-bab2-328aa5e6238a" providerId="ADAL" clId="{30F225BB-100E-4A63-85AB-2F24CD29B750}" dt="2020-08-05T00:27:44.225" v="3" actId="1037"/>
          <ac:spMkLst>
            <pc:docMk/>
            <pc:sldMk cId="1071851078" sldId="257"/>
            <ac:spMk id="22" creationId="{F6554AD0-39F7-43A1-949F-6EB4A55CF1ED}"/>
          </ac:spMkLst>
        </pc:spChg>
        <pc:spChg chg="mod">
          <ac:chgData name="松本　和磨" userId="6d13d0bd-8d55-4fec-bab2-328aa5e6238a" providerId="ADAL" clId="{30F225BB-100E-4A63-85AB-2F24CD29B750}" dt="2020-08-05T00:27:44.225" v="3" actId="1037"/>
          <ac:spMkLst>
            <pc:docMk/>
            <pc:sldMk cId="1071851078" sldId="257"/>
            <ac:spMk id="24" creationId="{755BF8F2-0BCE-41AD-B2A2-F5B6C4D1F6F9}"/>
          </ac:spMkLst>
        </pc:spChg>
        <pc:picChg chg="mod">
          <ac:chgData name="松本　和磨" userId="6d13d0bd-8d55-4fec-bab2-328aa5e6238a" providerId="ADAL" clId="{30F225BB-100E-4A63-85AB-2F24CD29B750}" dt="2020-08-05T00:27:44.225" v="3" actId="1037"/>
          <ac:picMkLst>
            <pc:docMk/>
            <pc:sldMk cId="1071851078" sldId="257"/>
            <ac:picMk id="3074" creationId="{47EBD753-9A8C-4DA0-B1EF-2F69CB9404F6}"/>
          </ac:picMkLst>
        </pc:picChg>
        <pc:picChg chg="mod">
          <ac:chgData name="松本　和磨" userId="6d13d0bd-8d55-4fec-bab2-328aa5e6238a" providerId="ADAL" clId="{30F225BB-100E-4A63-85AB-2F24CD29B750}" dt="2020-08-05T00:27:44.225" v="3" actId="1037"/>
          <ac:picMkLst>
            <pc:docMk/>
            <pc:sldMk cId="1071851078" sldId="257"/>
            <ac:picMk id="3076" creationId="{36C139C6-E756-449F-9050-F937CDD26CED}"/>
          </ac:picMkLst>
        </pc:picChg>
        <pc:picChg chg="mod">
          <ac:chgData name="松本　和磨" userId="6d13d0bd-8d55-4fec-bab2-328aa5e6238a" providerId="ADAL" clId="{30F225BB-100E-4A63-85AB-2F24CD29B750}" dt="2020-08-05T00:27:44.225" v="3" actId="1037"/>
          <ac:picMkLst>
            <pc:docMk/>
            <pc:sldMk cId="1071851078" sldId="257"/>
            <ac:picMk id="3078" creationId="{8756CF9D-940B-47C6-A515-2D611F4C76F2}"/>
          </ac:picMkLst>
        </pc:picChg>
        <pc:picChg chg="mod">
          <ac:chgData name="松本　和磨" userId="6d13d0bd-8d55-4fec-bab2-328aa5e6238a" providerId="ADAL" clId="{30F225BB-100E-4A63-85AB-2F24CD29B750}" dt="2020-08-05T00:27:44.225" v="3" actId="1037"/>
          <ac:picMkLst>
            <pc:docMk/>
            <pc:sldMk cId="1071851078" sldId="257"/>
            <ac:picMk id="3080" creationId="{BE3746A0-C13E-42C2-AEE4-BD7FBF1A880F}"/>
          </ac:picMkLst>
        </pc:picChg>
        <pc:picChg chg="mod">
          <ac:chgData name="松本　和磨" userId="6d13d0bd-8d55-4fec-bab2-328aa5e6238a" providerId="ADAL" clId="{30F225BB-100E-4A63-85AB-2F24CD29B750}" dt="2020-08-05T00:27:44.225" v="3" actId="1037"/>
          <ac:picMkLst>
            <pc:docMk/>
            <pc:sldMk cId="1071851078" sldId="257"/>
            <ac:picMk id="3082" creationId="{BA7402E9-BE2D-47EA-A6B1-EB14604DC969}"/>
          </ac:picMkLst>
        </pc:picChg>
        <pc:picChg chg="mod">
          <ac:chgData name="松本　和磨" userId="6d13d0bd-8d55-4fec-bab2-328aa5e6238a" providerId="ADAL" clId="{30F225BB-100E-4A63-85AB-2F24CD29B750}" dt="2020-08-05T00:27:44.225" v="3" actId="1037"/>
          <ac:picMkLst>
            <pc:docMk/>
            <pc:sldMk cId="1071851078" sldId="257"/>
            <ac:picMk id="3084" creationId="{99F24FAC-256B-4C5C-86BC-6A6382DCEC4B}"/>
          </ac:picMkLst>
        </pc:picChg>
        <pc:picChg chg="mod">
          <ac:chgData name="松本　和磨" userId="6d13d0bd-8d55-4fec-bab2-328aa5e6238a" providerId="ADAL" clId="{30F225BB-100E-4A63-85AB-2F24CD29B750}" dt="2020-08-05T00:27:44.225" v="3" actId="1037"/>
          <ac:picMkLst>
            <pc:docMk/>
            <pc:sldMk cId="1071851078" sldId="257"/>
            <ac:picMk id="3086" creationId="{17ED78E0-6422-4245-8368-5BE0D975A082}"/>
          </ac:picMkLst>
        </pc:picChg>
        <pc:picChg chg="mod">
          <ac:chgData name="松本　和磨" userId="6d13d0bd-8d55-4fec-bab2-328aa5e6238a" providerId="ADAL" clId="{30F225BB-100E-4A63-85AB-2F24CD29B750}" dt="2020-08-05T00:27:44.225" v="3" actId="1037"/>
          <ac:picMkLst>
            <pc:docMk/>
            <pc:sldMk cId="1071851078" sldId="257"/>
            <ac:picMk id="3090" creationId="{EA133402-FC0B-4671-BE0B-6AECDB8DF433}"/>
          </ac:picMkLst>
        </pc:picChg>
        <pc:picChg chg="mod">
          <ac:chgData name="松本　和磨" userId="6d13d0bd-8d55-4fec-bab2-328aa5e6238a" providerId="ADAL" clId="{30F225BB-100E-4A63-85AB-2F24CD29B750}" dt="2020-08-05T00:27:44.225" v="3" actId="1037"/>
          <ac:picMkLst>
            <pc:docMk/>
            <pc:sldMk cId="1071851078" sldId="257"/>
            <ac:picMk id="3092" creationId="{E3748139-1495-480C-8365-BCA78DB51C2B}"/>
          </ac:picMkLst>
        </pc:picChg>
      </pc:sldChg>
      <pc:sldChg chg="modSp mod">
        <pc:chgData name="松本　和磨" userId="6d13d0bd-8d55-4fec-bab2-328aa5e6238a" providerId="ADAL" clId="{30F225BB-100E-4A63-85AB-2F24CD29B750}" dt="2020-08-05T00:34:39.037" v="493" actId="1076"/>
        <pc:sldMkLst>
          <pc:docMk/>
          <pc:sldMk cId="1842156744" sldId="259"/>
        </pc:sldMkLst>
        <pc:spChg chg="mod">
          <ac:chgData name="松本　和磨" userId="6d13d0bd-8d55-4fec-bab2-328aa5e6238a" providerId="ADAL" clId="{30F225BB-100E-4A63-85AB-2F24CD29B750}" dt="2020-08-05T00:29:23.157" v="117"/>
          <ac:spMkLst>
            <pc:docMk/>
            <pc:sldMk cId="1842156744" sldId="259"/>
            <ac:spMk id="6" creationId="{3FD76506-911C-45DE-AC52-D4CB034344A0}"/>
          </ac:spMkLst>
        </pc:spChg>
        <pc:spChg chg="mod">
          <ac:chgData name="松本　和磨" userId="6d13d0bd-8d55-4fec-bab2-328aa5e6238a" providerId="ADAL" clId="{30F225BB-100E-4A63-85AB-2F24CD29B750}" dt="2020-08-05T00:34:39.037" v="493" actId="1076"/>
          <ac:spMkLst>
            <pc:docMk/>
            <pc:sldMk cId="1842156744" sldId="259"/>
            <ac:spMk id="9" creationId="{B9E74DFB-0D75-4AD8-AA1B-9B13E2383E6D}"/>
          </ac:spMkLst>
        </pc:spChg>
        <pc:spChg chg="mod">
          <ac:chgData name="松本　和磨" userId="6d13d0bd-8d55-4fec-bab2-328aa5e6238a" providerId="ADAL" clId="{30F225BB-100E-4A63-85AB-2F24CD29B750}" dt="2020-08-05T00:34:39.037" v="493" actId="1076"/>
          <ac:spMkLst>
            <pc:docMk/>
            <pc:sldMk cId="1842156744" sldId="259"/>
            <ac:spMk id="10" creationId="{25A31E2B-9C61-4C5A-822C-629C3C847B1C}"/>
          </ac:spMkLst>
        </pc:spChg>
      </pc:sldChg>
      <pc:sldChg chg="addSp delSp modSp mod">
        <pc:chgData name="松本　和磨" userId="6d13d0bd-8d55-4fec-bab2-328aa5e6238a" providerId="ADAL" clId="{30F225BB-100E-4A63-85AB-2F24CD29B750}" dt="2020-08-05T00:42:16.582" v="1043" actId="1076"/>
        <pc:sldMkLst>
          <pc:docMk/>
          <pc:sldMk cId="9239734" sldId="260"/>
        </pc:sldMkLst>
        <pc:spChg chg="mod">
          <ac:chgData name="松本　和磨" userId="6d13d0bd-8d55-4fec-bab2-328aa5e6238a" providerId="ADAL" clId="{30F225BB-100E-4A63-85AB-2F24CD29B750}" dt="2020-08-05T00:41:35.161" v="958" actId="1076"/>
          <ac:spMkLst>
            <pc:docMk/>
            <pc:sldMk cId="9239734" sldId="260"/>
            <ac:spMk id="2" creationId="{2E910EC3-E0AE-4B9B-93E6-E846FEAD3F5A}"/>
          </ac:spMkLst>
        </pc:spChg>
        <pc:spChg chg="mod">
          <ac:chgData name="松本　和磨" userId="6d13d0bd-8d55-4fec-bab2-328aa5e6238a" providerId="ADAL" clId="{30F225BB-100E-4A63-85AB-2F24CD29B750}" dt="2020-08-05T00:41:35.161" v="958" actId="1076"/>
          <ac:spMkLst>
            <pc:docMk/>
            <pc:sldMk cId="9239734" sldId="260"/>
            <ac:spMk id="3" creationId="{88881EF5-252B-4A10-B0F0-152E945AA179}"/>
          </ac:spMkLst>
        </pc:spChg>
        <pc:spChg chg="mod">
          <ac:chgData name="松本　和磨" userId="6d13d0bd-8d55-4fec-bab2-328aa5e6238a" providerId="ADAL" clId="{30F225BB-100E-4A63-85AB-2F24CD29B750}" dt="2020-08-05T00:41:35.161" v="958" actId="1076"/>
          <ac:spMkLst>
            <pc:docMk/>
            <pc:sldMk cId="9239734" sldId="260"/>
            <ac:spMk id="4" creationId="{B56C08BF-ADA6-4DD6-9808-1BA8A53BA085}"/>
          </ac:spMkLst>
        </pc:spChg>
        <pc:spChg chg="mod">
          <ac:chgData name="松本　和磨" userId="6d13d0bd-8d55-4fec-bab2-328aa5e6238a" providerId="ADAL" clId="{30F225BB-100E-4A63-85AB-2F24CD29B750}" dt="2020-08-05T00:42:16.582" v="1043" actId="1076"/>
          <ac:spMkLst>
            <pc:docMk/>
            <pc:sldMk cId="9239734" sldId="260"/>
            <ac:spMk id="5" creationId="{4B223CCF-A697-49AB-8B5C-8CD30302FB02}"/>
          </ac:spMkLst>
        </pc:spChg>
        <pc:spChg chg="del mod">
          <ac:chgData name="松本　和磨" userId="6d13d0bd-8d55-4fec-bab2-328aa5e6238a" providerId="ADAL" clId="{30F225BB-100E-4A63-85AB-2F24CD29B750}" dt="2020-08-05T00:34:09.707" v="489" actId="478"/>
          <ac:spMkLst>
            <pc:docMk/>
            <pc:sldMk cId="9239734" sldId="260"/>
            <ac:spMk id="6" creationId="{41F0F232-CF59-4848-B7FC-4EE5027520FD}"/>
          </ac:spMkLst>
        </pc:spChg>
        <pc:spChg chg="del mod">
          <ac:chgData name="松本　和磨" userId="6d13d0bd-8d55-4fec-bab2-328aa5e6238a" providerId="ADAL" clId="{30F225BB-100E-4A63-85AB-2F24CD29B750}" dt="2020-08-05T00:34:09.707" v="489" actId="478"/>
          <ac:spMkLst>
            <pc:docMk/>
            <pc:sldMk cId="9239734" sldId="260"/>
            <ac:spMk id="7" creationId="{01BA1F8D-B3CB-4702-8912-EB4E98ED581D}"/>
          </ac:spMkLst>
        </pc:spChg>
        <pc:spChg chg="add mod">
          <ac:chgData name="松本　和磨" userId="6d13d0bd-8d55-4fec-bab2-328aa5e6238a" providerId="ADAL" clId="{30F225BB-100E-4A63-85AB-2F24CD29B750}" dt="2020-08-05T00:37:04.582" v="605" actId="1076"/>
          <ac:spMkLst>
            <pc:docMk/>
            <pc:sldMk cId="9239734" sldId="260"/>
            <ac:spMk id="8" creationId="{36BD3D70-9A1B-4AE9-B6CA-91C6F00E6351}"/>
          </ac:spMkLst>
        </pc:spChg>
        <pc:spChg chg="add del mod">
          <ac:chgData name="松本　和磨" userId="6d13d0bd-8d55-4fec-bab2-328aa5e6238a" providerId="ADAL" clId="{30F225BB-100E-4A63-85AB-2F24CD29B750}" dt="2020-08-05T00:34:17.537" v="491" actId="478"/>
          <ac:spMkLst>
            <pc:docMk/>
            <pc:sldMk cId="9239734" sldId="260"/>
            <ac:spMk id="9" creationId="{F2F33A28-03D2-42C3-A252-C97AD49133A7}"/>
          </ac:spMkLst>
        </pc:spChg>
        <pc:spChg chg="add mod">
          <ac:chgData name="松本　和磨" userId="6d13d0bd-8d55-4fec-bab2-328aa5e6238a" providerId="ADAL" clId="{30F225BB-100E-4A63-85AB-2F24CD29B750}" dt="2020-08-05T00:37:04.582" v="605" actId="1076"/>
          <ac:spMkLst>
            <pc:docMk/>
            <pc:sldMk cId="9239734" sldId="260"/>
            <ac:spMk id="10" creationId="{9D1160D6-F875-408D-BA96-F5C415DD2CB6}"/>
          </ac:spMkLst>
        </pc:spChg>
        <pc:spChg chg="del mod">
          <ac:chgData name="松本　和磨" userId="6d13d0bd-8d55-4fec-bab2-328aa5e6238a" providerId="ADAL" clId="{30F225BB-100E-4A63-85AB-2F24CD29B750}" dt="2020-08-05T00:34:09.707" v="489" actId="478"/>
          <ac:spMkLst>
            <pc:docMk/>
            <pc:sldMk cId="9239734" sldId="260"/>
            <ac:spMk id="11" creationId="{1402FA31-ADC8-4BA2-9B1A-2B3B9274B7BD}"/>
          </ac:spMkLst>
        </pc:spChg>
        <pc:spChg chg="del mod">
          <ac:chgData name="松本　和磨" userId="6d13d0bd-8d55-4fec-bab2-328aa5e6238a" providerId="ADAL" clId="{30F225BB-100E-4A63-85AB-2F24CD29B750}" dt="2020-08-05T00:34:09.707" v="489" actId="478"/>
          <ac:spMkLst>
            <pc:docMk/>
            <pc:sldMk cId="9239734" sldId="260"/>
            <ac:spMk id="12" creationId="{A6202BDD-073B-470C-A9C5-F90CF927733B}"/>
          </ac:spMkLst>
        </pc:spChg>
        <pc:spChg chg="del mod">
          <ac:chgData name="松本　和磨" userId="6d13d0bd-8d55-4fec-bab2-328aa5e6238a" providerId="ADAL" clId="{30F225BB-100E-4A63-85AB-2F24CD29B750}" dt="2020-08-05T00:34:09.707" v="489" actId="478"/>
          <ac:spMkLst>
            <pc:docMk/>
            <pc:sldMk cId="9239734" sldId="260"/>
            <ac:spMk id="13" creationId="{442199B1-8D22-43B2-986B-C95C66A01972}"/>
          </ac:spMkLst>
        </pc:spChg>
        <pc:spChg chg="del mod">
          <ac:chgData name="松本　和磨" userId="6d13d0bd-8d55-4fec-bab2-328aa5e6238a" providerId="ADAL" clId="{30F225BB-100E-4A63-85AB-2F24CD29B750}" dt="2020-08-05T00:34:09.707" v="489" actId="478"/>
          <ac:spMkLst>
            <pc:docMk/>
            <pc:sldMk cId="9239734" sldId="260"/>
            <ac:spMk id="14" creationId="{9FC027FF-D1CC-4EF5-9EBF-9647CB60A9D3}"/>
          </ac:spMkLst>
        </pc:spChg>
        <pc:spChg chg="add del mod">
          <ac:chgData name="松本　和磨" userId="6d13d0bd-8d55-4fec-bab2-328aa5e6238a" providerId="ADAL" clId="{30F225BB-100E-4A63-85AB-2F24CD29B750}" dt="2020-08-05T00:33:55.713" v="483" actId="478"/>
          <ac:spMkLst>
            <pc:docMk/>
            <pc:sldMk cId="9239734" sldId="260"/>
            <ac:spMk id="17" creationId="{6FA3AE8A-8BB6-4B60-B233-6E39F05205B7}"/>
          </ac:spMkLst>
        </pc:spChg>
        <pc:spChg chg="add mod">
          <ac:chgData name="松本　和磨" userId="6d13d0bd-8d55-4fec-bab2-328aa5e6238a" providerId="ADAL" clId="{30F225BB-100E-4A63-85AB-2F24CD29B750}" dt="2020-08-05T00:39:21.009" v="657"/>
          <ac:spMkLst>
            <pc:docMk/>
            <pc:sldMk cId="9239734" sldId="260"/>
            <ac:spMk id="19" creationId="{496D4447-6DAB-4DB1-BEE4-A2FEC2438807}"/>
          </ac:spMkLst>
        </pc:spChg>
        <pc:spChg chg="add mod">
          <ac:chgData name="松本　和磨" userId="6d13d0bd-8d55-4fec-bab2-328aa5e6238a" providerId="ADAL" clId="{30F225BB-100E-4A63-85AB-2F24CD29B750}" dt="2020-08-05T00:41:54.830" v="1032"/>
          <ac:spMkLst>
            <pc:docMk/>
            <pc:sldMk cId="9239734" sldId="260"/>
            <ac:spMk id="21" creationId="{7039AC37-C197-4995-ADA2-033A709687AE}"/>
          </ac:spMkLst>
        </pc:spChg>
        <pc:spChg chg="add del mod">
          <ac:chgData name="松本　和磨" userId="6d13d0bd-8d55-4fec-bab2-328aa5e6238a" providerId="ADAL" clId="{30F225BB-100E-4A63-85AB-2F24CD29B750}" dt="2020-08-05T00:41:35.498" v="959" actId="22"/>
          <ac:spMkLst>
            <pc:docMk/>
            <pc:sldMk cId="9239734" sldId="260"/>
            <ac:spMk id="23" creationId="{A976EBFB-B7B9-4CDC-8EA1-20073F4C136C}"/>
          </ac:spMkLst>
        </pc:spChg>
        <pc:picChg chg="del mod">
          <ac:chgData name="松本　和磨" userId="6d13d0bd-8d55-4fec-bab2-328aa5e6238a" providerId="ADAL" clId="{30F225BB-100E-4A63-85AB-2F24CD29B750}" dt="2020-08-05T00:34:08.326" v="487" actId="478"/>
          <ac:picMkLst>
            <pc:docMk/>
            <pc:sldMk cId="9239734" sldId="260"/>
            <ac:picMk id="4098" creationId="{2ADB23C3-0396-43BA-9619-EC636D4ED635}"/>
          </ac:picMkLst>
        </pc:picChg>
        <pc:picChg chg="del mod">
          <ac:chgData name="松本　和磨" userId="6d13d0bd-8d55-4fec-bab2-328aa5e6238a" providerId="ADAL" clId="{30F225BB-100E-4A63-85AB-2F24CD29B750}" dt="2020-08-05T00:34:08.772" v="488" actId="478"/>
          <ac:picMkLst>
            <pc:docMk/>
            <pc:sldMk cId="9239734" sldId="260"/>
            <ac:picMk id="4100" creationId="{033E177F-7CF6-4661-A748-A1082141E23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109584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356502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218501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369062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3390528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5758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3225680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94087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281414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4148321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DBD877-5769-4702-BD8D-66DFAC8EB0CE}" type="datetimeFigureOut">
              <a:rPr kumimoji="1" lang="ja-JP" altLang="en-US" smtClean="0"/>
              <a:t>2020/8/11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2644232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ADBD877-5769-4702-BD8D-66DFAC8EB0CE}" type="datetimeFigureOut">
              <a:rPr kumimoji="1" lang="ja-JP" altLang="en-US" smtClean="0"/>
              <a:t>2020/8/11</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E810E91-35D9-4A78-B848-16BBD176B0B7}" type="slidenum">
              <a:rPr kumimoji="1" lang="ja-JP" altLang="en-US" smtClean="0"/>
              <a:t>‹#›</a:t>
            </a:fld>
            <a:endParaRPr kumimoji="1" lang="ja-JP" altLang="en-US"/>
          </a:p>
        </p:txBody>
      </p:sp>
    </p:spTree>
    <p:extLst>
      <p:ext uri="{BB962C8B-B14F-4D97-AF65-F5344CB8AC3E}">
        <p14:creationId xmlns:p14="http://schemas.microsoft.com/office/powerpoint/2010/main" val="1621872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イラスト1">
            <a:extLst>
              <a:ext uri="{FF2B5EF4-FFF2-40B4-BE49-F238E27FC236}">
                <a16:creationId xmlns:a16="http://schemas.microsoft.com/office/drawing/2014/main" id="{FD87541A-9DBF-4CF4-A02B-CA6A5B6A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020" y="3426411"/>
            <a:ext cx="5317958" cy="531795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4D021ADD-C55B-4EB4-945D-0491850EC537}"/>
              </a:ext>
            </a:extLst>
          </p:cNvPr>
          <p:cNvSpPr txBox="1"/>
          <p:nvPr/>
        </p:nvSpPr>
        <p:spPr>
          <a:xfrm>
            <a:off x="930760" y="1198641"/>
            <a:ext cx="5109091" cy="769441"/>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「あんしん、あんぜん、新しい。」</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地域を元気にする物産展</a:t>
            </a:r>
          </a:p>
        </p:txBody>
      </p:sp>
      <p:sp>
        <p:nvSpPr>
          <p:cNvPr id="8" name="テキスト ボックス 7">
            <a:extLst>
              <a:ext uri="{FF2B5EF4-FFF2-40B4-BE49-F238E27FC236}">
                <a16:creationId xmlns:a16="http://schemas.microsoft.com/office/drawing/2014/main" id="{AFE3373D-3872-42E3-865A-FF4F1864CF55}"/>
              </a:ext>
            </a:extLst>
          </p:cNvPr>
          <p:cNvSpPr txBox="1"/>
          <p:nvPr/>
        </p:nvSpPr>
        <p:spPr>
          <a:xfrm>
            <a:off x="5682678" y="89928"/>
            <a:ext cx="1271502" cy="276999"/>
          </a:xfrm>
          <a:prstGeom prst="rect">
            <a:avLst/>
          </a:prstGeom>
          <a:noFill/>
        </p:spPr>
        <p:txBody>
          <a:bodyPr wrap="none" rtlCol="0">
            <a:spAutoFit/>
          </a:bodyPr>
          <a:lstStyle/>
          <a:p>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資料番号</a:t>
            </a:r>
            <a:r>
              <a:rPr kumimoji="1" lang="en-US" altLang="ja-JP" sz="1200" dirty="0">
                <a:latin typeface="メイリオ" panose="020B0604030504040204" pitchFamily="50" charset="-128"/>
                <a:ea typeface="メイリオ" panose="020B0604030504040204" pitchFamily="50" charset="-128"/>
              </a:rPr>
              <a:t>-3】</a:t>
            </a:r>
            <a:endParaRPr kumimoji="1" lang="ja-JP" altLang="en-US" sz="12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8E2D7CD-869F-4369-B828-050E1A156CDE}"/>
              </a:ext>
            </a:extLst>
          </p:cNvPr>
          <p:cNvSpPr txBox="1"/>
          <p:nvPr/>
        </p:nvSpPr>
        <p:spPr>
          <a:xfrm>
            <a:off x="943383" y="399631"/>
            <a:ext cx="4971233" cy="523220"/>
          </a:xfrm>
          <a:prstGeom prst="rect">
            <a:avLst/>
          </a:prstGeom>
          <a:noFill/>
        </p:spPr>
        <p:txBody>
          <a:bodyPr wrap="none" rtlCol="0">
            <a:spAutoFit/>
          </a:bodyPr>
          <a:lstStyle/>
          <a:p>
            <a:r>
              <a:rPr kumimoji="1" lang="ja-JP" altLang="en-US" sz="2800" b="1" u="sng" dirty="0">
                <a:latin typeface="メイリオ" panose="020B0604030504040204" pitchFamily="50" charset="-128"/>
                <a:ea typeface="メイリオ" panose="020B0604030504040204" pitchFamily="50" charset="-128"/>
              </a:rPr>
              <a:t>コロナウイルス対策 基本方針</a:t>
            </a:r>
          </a:p>
        </p:txBody>
      </p:sp>
      <p:sp>
        <p:nvSpPr>
          <p:cNvPr id="10" name="テキスト ボックス 9">
            <a:extLst>
              <a:ext uri="{FF2B5EF4-FFF2-40B4-BE49-F238E27FC236}">
                <a16:creationId xmlns:a16="http://schemas.microsoft.com/office/drawing/2014/main" id="{A69C3671-B4E6-4A9E-A494-481780518EEE}"/>
              </a:ext>
            </a:extLst>
          </p:cNvPr>
          <p:cNvSpPr txBox="1"/>
          <p:nvPr/>
        </p:nvSpPr>
        <p:spPr>
          <a:xfrm>
            <a:off x="141071" y="2197231"/>
            <a:ext cx="6878806" cy="1538883"/>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事業者様、来場者様がともに安心して安全にご参加できるように</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様々な対策を行い、新しい様式へ対応した物産展といたします。</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つの「密」を避けるという基本をしっかりと守り、対策をいたします。</a:t>
            </a:r>
            <a:endParaRPr kumimoji="1" lang="en-US" altLang="ja-JP" sz="1600" dirty="0">
              <a:latin typeface="メイリオ" panose="020B0604030504040204" pitchFamily="50" charset="-128"/>
              <a:ea typeface="メイリオ" panose="020B0604030504040204" pitchFamily="50" charset="-128"/>
            </a:endParaRPr>
          </a:p>
          <a:p>
            <a:endParaRPr kumimoji="1" lang="en-US" altLang="ja-JP" sz="1600" dirty="0">
              <a:latin typeface="メイリオ" panose="020B0604030504040204" pitchFamily="50" charset="-128"/>
              <a:ea typeface="メイリオ" panose="020B0604030504040204" pitchFamily="50" charset="-128"/>
            </a:endParaRPr>
          </a:p>
          <a:p>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0989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56C08BF-ADA6-4DD6-9808-1BA8A53BA085}"/>
              </a:ext>
            </a:extLst>
          </p:cNvPr>
          <p:cNvSpPr txBox="1"/>
          <p:nvPr/>
        </p:nvSpPr>
        <p:spPr>
          <a:xfrm>
            <a:off x="1808203" y="260480"/>
            <a:ext cx="3241593" cy="646331"/>
          </a:xfrm>
          <a:prstGeom prst="rect">
            <a:avLst/>
          </a:prstGeom>
          <a:noFill/>
        </p:spPr>
        <p:txBody>
          <a:bodyPr wrap="none" rtlCol="0">
            <a:spAutoFit/>
          </a:bodyPr>
          <a:lstStyle/>
          <a:p>
            <a:r>
              <a:rPr kumimoji="1" lang="en-US" altLang="ja-JP" sz="3600" u="sng" dirty="0">
                <a:latin typeface="メイリオ" panose="020B0604030504040204" pitchFamily="50" charset="-128"/>
                <a:ea typeface="メイリオ" panose="020B0604030504040204" pitchFamily="50" charset="-128"/>
              </a:rPr>
              <a:t>9</a:t>
            </a:r>
            <a:r>
              <a:rPr kumimoji="1" lang="ja-JP" altLang="en-US" sz="3600" u="sng" dirty="0">
                <a:latin typeface="メイリオ" panose="020B0604030504040204" pitchFamily="50" charset="-128"/>
                <a:ea typeface="メイリオ" panose="020B0604030504040204" pitchFamily="50" charset="-128"/>
              </a:rPr>
              <a:t>つの基本対策</a:t>
            </a:r>
          </a:p>
        </p:txBody>
      </p:sp>
      <p:pic>
        <p:nvPicPr>
          <p:cNvPr id="3074" name="Picture 2">
            <a:extLst>
              <a:ext uri="{FF2B5EF4-FFF2-40B4-BE49-F238E27FC236}">
                <a16:creationId xmlns:a16="http://schemas.microsoft.com/office/drawing/2014/main" id="{47EBD753-9A8C-4DA0-B1EF-2F69CB940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391" y="1692563"/>
            <a:ext cx="1973179" cy="19731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イラスト10">
            <a:extLst>
              <a:ext uri="{FF2B5EF4-FFF2-40B4-BE49-F238E27FC236}">
                <a16:creationId xmlns:a16="http://schemas.microsoft.com/office/drawing/2014/main" id="{36C139C6-E756-449F-9050-F937CDD26CE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018" y="1692564"/>
            <a:ext cx="1973179" cy="19731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イラスト14">
            <a:extLst>
              <a:ext uri="{FF2B5EF4-FFF2-40B4-BE49-F238E27FC236}">
                <a16:creationId xmlns:a16="http://schemas.microsoft.com/office/drawing/2014/main" id="{8756CF9D-940B-47C6-A515-2D611F4C76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8887" y="1692563"/>
            <a:ext cx="1973179" cy="197317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イラスト13">
            <a:extLst>
              <a:ext uri="{FF2B5EF4-FFF2-40B4-BE49-F238E27FC236}">
                <a16:creationId xmlns:a16="http://schemas.microsoft.com/office/drawing/2014/main" id="{BE3746A0-C13E-42C2-AEE4-BD7FBF1A88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8887" y="4375602"/>
            <a:ext cx="1973180" cy="19731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イラスト15">
            <a:extLst>
              <a:ext uri="{FF2B5EF4-FFF2-40B4-BE49-F238E27FC236}">
                <a16:creationId xmlns:a16="http://schemas.microsoft.com/office/drawing/2014/main" id="{BA7402E9-BE2D-47EA-A6B1-EB14604DC9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6391" y="4375602"/>
            <a:ext cx="1973180" cy="197318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イラスト6">
            <a:extLst>
              <a:ext uri="{FF2B5EF4-FFF2-40B4-BE49-F238E27FC236}">
                <a16:creationId xmlns:a16="http://schemas.microsoft.com/office/drawing/2014/main" id="{99F24FAC-256B-4C5C-86BC-6A6382DCEC4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018" y="4375604"/>
            <a:ext cx="1973179" cy="197317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5F4BB3F5-5C99-499F-817E-37C2821D6B35}"/>
              </a:ext>
            </a:extLst>
          </p:cNvPr>
          <p:cNvSpPr txBox="1"/>
          <p:nvPr/>
        </p:nvSpPr>
        <p:spPr>
          <a:xfrm>
            <a:off x="294018" y="1354009"/>
            <a:ext cx="1826141"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入口での検温実施</a:t>
            </a:r>
          </a:p>
        </p:txBody>
      </p:sp>
      <p:sp>
        <p:nvSpPr>
          <p:cNvPr id="12" name="テキスト ボックス 11">
            <a:extLst>
              <a:ext uri="{FF2B5EF4-FFF2-40B4-BE49-F238E27FC236}">
                <a16:creationId xmlns:a16="http://schemas.microsoft.com/office/drawing/2014/main" id="{DCD90AEC-DCCF-48CF-B4C2-71F5E2B4D1FC}"/>
              </a:ext>
            </a:extLst>
          </p:cNvPr>
          <p:cNvSpPr txBox="1"/>
          <p:nvPr/>
        </p:nvSpPr>
        <p:spPr>
          <a:xfrm>
            <a:off x="2425143" y="1105369"/>
            <a:ext cx="2031325" cy="584775"/>
          </a:xfrm>
          <a:prstGeom prst="rect">
            <a:avLst/>
          </a:prstGeom>
          <a:noFill/>
        </p:spPr>
        <p:txBody>
          <a:bodyPr wrap="none" rtlCol="0">
            <a:spAutoFit/>
          </a:bodyPr>
          <a:lstStyle/>
          <a:p>
            <a:pPr algn="ctr"/>
            <a:r>
              <a:rPr kumimoji="1" lang="ja-JP" altLang="en-US" sz="1600" dirty="0">
                <a:latin typeface="メイリオ" panose="020B0604030504040204" pitchFamily="50" charset="-128"/>
                <a:ea typeface="メイリオ" panose="020B0604030504040204" pitchFamily="50" charset="-128"/>
              </a:rPr>
              <a:t>入口、ホール内への</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アルコール設置</a:t>
            </a:r>
          </a:p>
        </p:txBody>
      </p:sp>
      <p:sp>
        <p:nvSpPr>
          <p:cNvPr id="13" name="テキスト ボックス 12">
            <a:extLst>
              <a:ext uri="{FF2B5EF4-FFF2-40B4-BE49-F238E27FC236}">
                <a16:creationId xmlns:a16="http://schemas.microsoft.com/office/drawing/2014/main" id="{435676A7-68A2-41FE-8B6A-BA8C9BBD48B6}"/>
              </a:ext>
            </a:extLst>
          </p:cNvPr>
          <p:cNvSpPr txBox="1"/>
          <p:nvPr/>
        </p:nvSpPr>
        <p:spPr>
          <a:xfrm>
            <a:off x="4520322" y="1105369"/>
            <a:ext cx="2236510" cy="584775"/>
          </a:xfrm>
          <a:prstGeom prst="rect">
            <a:avLst/>
          </a:prstGeom>
          <a:noFill/>
        </p:spPr>
        <p:txBody>
          <a:bodyPr wrap="none" rtlCol="0">
            <a:spAutoFit/>
          </a:bodyPr>
          <a:lstStyle/>
          <a:p>
            <a:pPr algn="ctr"/>
            <a:r>
              <a:rPr kumimoji="1" lang="ja-JP" altLang="en-US" sz="1600" dirty="0">
                <a:latin typeface="メイリオ" panose="020B0604030504040204" pitchFamily="50" charset="-128"/>
                <a:ea typeface="メイリオ" panose="020B0604030504040204" pitchFamily="50" charset="-128"/>
              </a:rPr>
              <a:t>一定数を超えた場合は</a:t>
            </a:r>
            <a:endParaRPr kumimoji="1" lang="en-US" altLang="ja-JP" sz="1600" dirty="0">
              <a:latin typeface="メイリオ" panose="020B0604030504040204" pitchFamily="50" charset="-128"/>
              <a:ea typeface="メイリオ" panose="020B0604030504040204" pitchFamily="50" charset="-128"/>
            </a:endParaRPr>
          </a:p>
          <a:p>
            <a:pPr algn="ctr"/>
            <a:r>
              <a:rPr kumimoji="1" lang="ja-JP" altLang="en-US" sz="1600" dirty="0">
                <a:latin typeface="メイリオ" panose="020B0604030504040204" pitchFamily="50" charset="-128"/>
                <a:ea typeface="メイリオ" panose="020B0604030504040204" pitchFamily="50" charset="-128"/>
              </a:rPr>
              <a:t>入場人数を制限</a:t>
            </a:r>
          </a:p>
        </p:txBody>
      </p:sp>
      <p:sp>
        <p:nvSpPr>
          <p:cNvPr id="14" name="テキスト ボックス 13">
            <a:extLst>
              <a:ext uri="{FF2B5EF4-FFF2-40B4-BE49-F238E27FC236}">
                <a16:creationId xmlns:a16="http://schemas.microsoft.com/office/drawing/2014/main" id="{913E6911-A136-4486-BFC8-943FB5F7E3BC}"/>
              </a:ext>
            </a:extLst>
          </p:cNvPr>
          <p:cNvSpPr txBox="1"/>
          <p:nvPr/>
        </p:nvSpPr>
        <p:spPr>
          <a:xfrm>
            <a:off x="2699474" y="4038779"/>
            <a:ext cx="1415772"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飛沫防止対策</a:t>
            </a:r>
          </a:p>
        </p:txBody>
      </p:sp>
      <p:sp>
        <p:nvSpPr>
          <p:cNvPr id="15" name="テキスト ボックス 14">
            <a:extLst>
              <a:ext uri="{FF2B5EF4-FFF2-40B4-BE49-F238E27FC236}">
                <a16:creationId xmlns:a16="http://schemas.microsoft.com/office/drawing/2014/main" id="{8633BF6B-4F59-48F2-A764-4422ADBD8812}"/>
              </a:ext>
            </a:extLst>
          </p:cNvPr>
          <p:cNvSpPr txBox="1"/>
          <p:nvPr/>
        </p:nvSpPr>
        <p:spPr>
          <a:xfrm>
            <a:off x="546978" y="4058887"/>
            <a:ext cx="1415772"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飛沫防止対策</a:t>
            </a:r>
          </a:p>
        </p:txBody>
      </p:sp>
      <p:sp>
        <p:nvSpPr>
          <p:cNvPr id="16" name="テキスト ボックス 15">
            <a:extLst>
              <a:ext uri="{FF2B5EF4-FFF2-40B4-BE49-F238E27FC236}">
                <a16:creationId xmlns:a16="http://schemas.microsoft.com/office/drawing/2014/main" id="{F4D181FC-3DEC-4D1B-B733-7762CAE403F1}"/>
              </a:ext>
            </a:extLst>
          </p:cNvPr>
          <p:cNvSpPr txBox="1"/>
          <p:nvPr/>
        </p:nvSpPr>
        <p:spPr>
          <a:xfrm>
            <a:off x="4662405" y="4037048"/>
            <a:ext cx="1826141"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接触感染防止対策</a:t>
            </a:r>
          </a:p>
        </p:txBody>
      </p:sp>
      <p:pic>
        <p:nvPicPr>
          <p:cNvPr id="3086" name="Picture 14" descr="イラスト5">
            <a:extLst>
              <a:ext uri="{FF2B5EF4-FFF2-40B4-BE49-F238E27FC236}">
                <a16:creationId xmlns:a16="http://schemas.microsoft.com/office/drawing/2014/main" id="{17ED78E0-6422-4245-8368-5BE0D975A0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616" y="7022546"/>
            <a:ext cx="1973180" cy="197318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F29C550-572A-442E-A165-F515B26F112D}"/>
              </a:ext>
            </a:extLst>
          </p:cNvPr>
          <p:cNvSpPr txBox="1"/>
          <p:nvPr/>
        </p:nvSpPr>
        <p:spPr>
          <a:xfrm>
            <a:off x="77359" y="6683991"/>
            <a:ext cx="2441694"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ソーシャルディスタンス</a:t>
            </a:r>
          </a:p>
        </p:txBody>
      </p:sp>
      <p:pic>
        <p:nvPicPr>
          <p:cNvPr id="3090" name="Picture 18" descr="イラスト12">
            <a:extLst>
              <a:ext uri="{FF2B5EF4-FFF2-40B4-BE49-F238E27FC236}">
                <a16:creationId xmlns:a16="http://schemas.microsoft.com/office/drawing/2014/main" id="{EA133402-FC0B-4671-BE0B-6AECDB8DF43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6391" y="7028516"/>
            <a:ext cx="1967210" cy="196721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F6554AD0-39F7-43A1-949F-6EB4A55CF1ED}"/>
              </a:ext>
            </a:extLst>
          </p:cNvPr>
          <p:cNvSpPr txBox="1"/>
          <p:nvPr/>
        </p:nvSpPr>
        <p:spPr>
          <a:xfrm>
            <a:off x="2629356" y="6683991"/>
            <a:ext cx="1620957"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空気の入れ替え</a:t>
            </a:r>
          </a:p>
        </p:txBody>
      </p:sp>
      <p:pic>
        <p:nvPicPr>
          <p:cNvPr id="3092" name="Picture 20" descr="イラスト8">
            <a:extLst>
              <a:ext uri="{FF2B5EF4-FFF2-40B4-BE49-F238E27FC236}">
                <a16:creationId xmlns:a16="http://schemas.microsoft.com/office/drawing/2014/main" id="{E3748139-1495-480C-8365-BCA78DB51C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8887" y="7022545"/>
            <a:ext cx="1952347" cy="1952347"/>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755BF8F2-0BCE-41AD-B2A2-F5B6C4D1F6F9}"/>
              </a:ext>
            </a:extLst>
          </p:cNvPr>
          <p:cNvSpPr txBox="1"/>
          <p:nvPr/>
        </p:nvSpPr>
        <p:spPr>
          <a:xfrm>
            <a:off x="4930691" y="6683991"/>
            <a:ext cx="1415772" cy="338554"/>
          </a:xfrm>
          <a:prstGeom prst="rect">
            <a:avLst/>
          </a:prstGeom>
          <a:noFill/>
        </p:spPr>
        <p:txBody>
          <a:bodyPr wrap="none" rtlCol="0">
            <a:spAutoFit/>
          </a:bodyPr>
          <a:lstStyle/>
          <a:p>
            <a:r>
              <a:rPr kumimoji="1" lang="ja-JP" altLang="en-US" sz="1600" dirty="0">
                <a:latin typeface="メイリオ" panose="020B0604030504040204" pitchFamily="50" charset="-128"/>
                <a:ea typeface="メイリオ" panose="020B0604030504040204" pitchFamily="50" charset="-128"/>
              </a:rPr>
              <a:t>手洗いの徹底</a:t>
            </a:r>
          </a:p>
        </p:txBody>
      </p:sp>
    </p:spTree>
    <p:extLst>
      <p:ext uri="{BB962C8B-B14F-4D97-AF65-F5344CB8AC3E}">
        <p14:creationId xmlns:p14="http://schemas.microsoft.com/office/powerpoint/2010/main" val="107185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56C08BF-ADA6-4DD6-9808-1BA8A53BA085}"/>
              </a:ext>
            </a:extLst>
          </p:cNvPr>
          <p:cNvSpPr txBox="1"/>
          <p:nvPr/>
        </p:nvSpPr>
        <p:spPr>
          <a:xfrm>
            <a:off x="1026112" y="344399"/>
            <a:ext cx="4801314" cy="646331"/>
          </a:xfrm>
          <a:prstGeom prst="rect">
            <a:avLst/>
          </a:prstGeom>
          <a:noFill/>
        </p:spPr>
        <p:txBody>
          <a:bodyPr wrap="none" rtlCol="0">
            <a:spAutoFit/>
          </a:bodyPr>
          <a:lstStyle/>
          <a:p>
            <a:r>
              <a:rPr kumimoji="1" lang="ja-JP" altLang="en-US" sz="3600" u="sng" dirty="0">
                <a:latin typeface="メイリオ" panose="020B0604030504040204" pitchFamily="50" charset="-128"/>
                <a:ea typeface="メイリオ" panose="020B0604030504040204" pitchFamily="50" charset="-128"/>
              </a:rPr>
              <a:t>ブースでのコロナ対策</a:t>
            </a:r>
          </a:p>
        </p:txBody>
      </p:sp>
      <p:pic>
        <p:nvPicPr>
          <p:cNvPr id="2050" name="Picture 2">
            <a:extLst>
              <a:ext uri="{FF2B5EF4-FFF2-40B4-BE49-F238E27FC236}">
                <a16:creationId xmlns:a16="http://schemas.microsoft.com/office/drawing/2014/main" id="{7B3BF9AC-FA11-4700-AFED-27732EE078B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439" t="16902" r="20566" b="46990"/>
          <a:stretch/>
        </p:blipFill>
        <p:spPr bwMode="auto">
          <a:xfrm>
            <a:off x="557014" y="7178295"/>
            <a:ext cx="2194079" cy="196570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FD76506-911C-45DE-AC52-D4CB034344A0}"/>
              </a:ext>
            </a:extLst>
          </p:cNvPr>
          <p:cNvSpPr txBox="1"/>
          <p:nvPr/>
        </p:nvSpPr>
        <p:spPr>
          <a:xfrm>
            <a:off x="369818" y="2361073"/>
            <a:ext cx="6385560" cy="5043688"/>
          </a:xfrm>
          <a:prstGeom prst="rect">
            <a:avLst/>
          </a:prstGeom>
          <a:noFill/>
        </p:spPr>
        <p:txBody>
          <a:bodyPr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■対策事項</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①飛沫防止策で店頭にビニールを事務局にて取り付けます</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②マスクを必ずご着用ください</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フェイスシールドと手袋は、</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強制はしませんが着用を推奨いたします</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③個包装されてない食品を常時露出させての展示・販売は</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避けてください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③の写真は</a:t>
            </a:r>
            <a:r>
              <a:rPr lang="en-US" altLang="ja-JP" dirty="0">
                <a:latin typeface="メイリオ" panose="020B0604030504040204" pitchFamily="50" charset="-128"/>
                <a:ea typeface="メイリオ" panose="020B0604030504040204" pitchFamily="50" charset="-128"/>
              </a:rPr>
              <a:t>NG</a:t>
            </a:r>
            <a:r>
              <a:rPr lang="ja-JP" altLang="en-US" dirty="0">
                <a:latin typeface="メイリオ" panose="020B0604030504040204" pitchFamily="50" charset="-128"/>
                <a:ea typeface="メイリオ" panose="020B0604030504040204" pitchFamily="50" charset="-128"/>
              </a:rPr>
              <a:t>例</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④金銭のやり取りはトレーを利用ください</a:t>
            </a:r>
          </a:p>
          <a:p>
            <a:pPr>
              <a:lnSpc>
                <a:spcPct val="150000"/>
              </a:lnSpc>
            </a:pPr>
            <a:r>
              <a:rPr lang="ja-JP" altLang="en-US" dirty="0">
                <a:latin typeface="メイリオ" panose="020B0604030504040204" pitchFamily="50" charset="-128"/>
                <a:ea typeface="メイリオ" panose="020B0604030504040204" pitchFamily="50" charset="-128"/>
              </a:rPr>
              <a:t>　トレーはこまめに消毒をお願いいたします</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⑤調理行為を行う際は、必ず実演囲いの中で行い、</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手袋を着用し調理を行ってください（料理提供時も着用）</a:t>
            </a:r>
            <a:endParaRPr lang="en-US" altLang="ja-JP" dirty="0">
              <a:latin typeface="メイリオ" panose="020B0604030504040204" pitchFamily="50" charset="-128"/>
              <a:ea typeface="メイリオ" panose="020B0604030504040204" pitchFamily="50" charset="-128"/>
            </a:endParaRPr>
          </a:p>
          <a:p>
            <a:pPr>
              <a:lnSpc>
                <a:spcPct val="150000"/>
              </a:lnSpc>
            </a:pPr>
            <a:r>
              <a:rPr lang="ja-JP" altLang="en-US" dirty="0">
                <a:latin typeface="メイリオ" panose="020B0604030504040204" pitchFamily="50" charset="-128"/>
                <a:ea typeface="メイリオ" panose="020B0604030504040204" pitchFamily="50" charset="-128"/>
              </a:rPr>
              <a:t>　手袋はこまめにお取替えください</a:t>
            </a:r>
          </a:p>
        </p:txBody>
      </p:sp>
      <p:pic>
        <p:nvPicPr>
          <p:cNvPr id="7" name="図 6">
            <a:extLst>
              <a:ext uri="{FF2B5EF4-FFF2-40B4-BE49-F238E27FC236}">
                <a16:creationId xmlns:a16="http://schemas.microsoft.com/office/drawing/2014/main" id="{247EC3DF-2817-4190-8E1B-9C532FBA0DDA}"/>
              </a:ext>
            </a:extLst>
          </p:cNvPr>
          <p:cNvPicPr>
            <a:picLocks noChangeAspect="1"/>
          </p:cNvPicPr>
          <p:nvPr/>
        </p:nvPicPr>
        <p:blipFill>
          <a:blip r:embed="rId3"/>
          <a:stretch>
            <a:fillRect/>
          </a:stretch>
        </p:blipFill>
        <p:spPr>
          <a:xfrm>
            <a:off x="3116778" y="7445108"/>
            <a:ext cx="3184208" cy="1614957"/>
          </a:xfrm>
          <a:prstGeom prst="rect">
            <a:avLst/>
          </a:prstGeom>
        </p:spPr>
      </p:pic>
      <p:sp>
        <p:nvSpPr>
          <p:cNvPr id="9" name="テキスト ボックス 8">
            <a:extLst>
              <a:ext uri="{FF2B5EF4-FFF2-40B4-BE49-F238E27FC236}">
                <a16:creationId xmlns:a16="http://schemas.microsoft.com/office/drawing/2014/main" id="{B9E74DFB-0D75-4AD8-AA1B-9B13E2383E6D}"/>
              </a:ext>
            </a:extLst>
          </p:cNvPr>
          <p:cNvSpPr txBox="1"/>
          <p:nvPr/>
        </p:nvSpPr>
        <p:spPr>
          <a:xfrm>
            <a:off x="460056" y="1161594"/>
            <a:ext cx="6032422" cy="461665"/>
          </a:xfrm>
          <a:prstGeom prst="rect">
            <a:avLst/>
          </a:prstGeom>
          <a:solidFill>
            <a:srgbClr val="0070C0"/>
          </a:solidFill>
          <a:ln>
            <a:solidFill>
              <a:srgbClr val="0070C0"/>
            </a:solidFill>
          </a:ln>
        </p:spPr>
        <p:txBody>
          <a:bodyPr wrap="non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　　　　下記を厳守してください　　　　</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25A31E2B-9C61-4C5A-822C-629C3C847B1C}"/>
              </a:ext>
            </a:extLst>
          </p:cNvPr>
          <p:cNvSpPr txBox="1"/>
          <p:nvPr/>
        </p:nvSpPr>
        <p:spPr>
          <a:xfrm>
            <a:off x="369818" y="1735952"/>
            <a:ext cx="5929828" cy="584775"/>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事務局が守られていないと判断した場合は店舗の運営方法を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変更いただく場合がございますので、ご了承ください。</a:t>
            </a:r>
          </a:p>
        </p:txBody>
      </p:sp>
      <p:sp>
        <p:nvSpPr>
          <p:cNvPr id="11" name="テキスト ボックス 10">
            <a:extLst>
              <a:ext uri="{FF2B5EF4-FFF2-40B4-BE49-F238E27FC236}">
                <a16:creationId xmlns:a16="http://schemas.microsoft.com/office/drawing/2014/main" id="{D5E0626F-9EE7-4180-B194-316D4845920F}"/>
              </a:ext>
            </a:extLst>
          </p:cNvPr>
          <p:cNvSpPr txBox="1"/>
          <p:nvPr/>
        </p:nvSpPr>
        <p:spPr>
          <a:xfrm>
            <a:off x="193283" y="7278354"/>
            <a:ext cx="727462" cy="473206"/>
          </a:xfrm>
          <a:prstGeom prst="rect">
            <a:avLst/>
          </a:prstGeom>
          <a:noFill/>
        </p:spPr>
        <p:txBody>
          <a:bodyPr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①</a:t>
            </a:r>
          </a:p>
        </p:txBody>
      </p:sp>
      <p:sp>
        <p:nvSpPr>
          <p:cNvPr id="12" name="テキスト ボックス 11">
            <a:extLst>
              <a:ext uri="{FF2B5EF4-FFF2-40B4-BE49-F238E27FC236}">
                <a16:creationId xmlns:a16="http://schemas.microsoft.com/office/drawing/2014/main" id="{21952DDB-2E73-4D17-988E-2E50F57BC0D1}"/>
              </a:ext>
            </a:extLst>
          </p:cNvPr>
          <p:cNvSpPr txBox="1"/>
          <p:nvPr/>
        </p:nvSpPr>
        <p:spPr>
          <a:xfrm>
            <a:off x="2687791" y="7278354"/>
            <a:ext cx="727462" cy="473206"/>
          </a:xfrm>
          <a:prstGeom prst="rect">
            <a:avLst/>
          </a:prstGeom>
          <a:noFill/>
        </p:spPr>
        <p:txBody>
          <a:bodyPr wrap="square">
            <a:spAutoFit/>
          </a:bodyPr>
          <a:lstStyle/>
          <a:p>
            <a:pPr>
              <a:lnSpc>
                <a:spcPct val="150000"/>
              </a:lnSpc>
            </a:pPr>
            <a:r>
              <a:rPr lang="ja-JP" altLang="en-US" dirty="0">
                <a:latin typeface="メイリオ" panose="020B0604030504040204" pitchFamily="50" charset="-128"/>
                <a:ea typeface="メイリオ" panose="020B0604030504040204" pitchFamily="50" charset="-128"/>
              </a:rPr>
              <a:t>③</a:t>
            </a:r>
          </a:p>
        </p:txBody>
      </p:sp>
    </p:spTree>
    <p:extLst>
      <p:ext uri="{BB962C8B-B14F-4D97-AF65-F5344CB8AC3E}">
        <p14:creationId xmlns:p14="http://schemas.microsoft.com/office/powerpoint/2010/main" val="1842156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56C08BF-ADA6-4DD6-9808-1BA8A53BA085}"/>
              </a:ext>
            </a:extLst>
          </p:cNvPr>
          <p:cNvSpPr txBox="1"/>
          <p:nvPr/>
        </p:nvSpPr>
        <p:spPr>
          <a:xfrm>
            <a:off x="1242376" y="6635949"/>
            <a:ext cx="4339650" cy="646331"/>
          </a:xfrm>
          <a:prstGeom prst="rect">
            <a:avLst/>
          </a:prstGeom>
          <a:noFill/>
        </p:spPr>
        <p:txBody>
          <a:bodyPr wrap="none" rtlCol="0">
            <a:spAutoFit/>
          </a:bodyPr>
          <a:lstStyle/>
          <a:p>
            <a:r>
              <a:rPr kumimoji="1" lang="ja-JP" altLang="en-US" sz="3600" u="sng" dirty="0">
                <a:latin typeface="メイリオ" panose="020B0604030504040204" pitchFamily="50" charset="-128"/>
                <a:ea typeface="メイリオ" panose="020B0604030504040204" pitchFamily="50" charset="-128"/>
              </a:rPr>
              <a:t>試飲と試食に関して</a:t>
            </a:r>
          </a:p>
        </p:txBody>
      </p:sp>
      <p:sp>
        <p:nvSpPr>
          <p:cNvPr id="3" name="テキスト ボックス 2">
            <a:extLst>
              <a:ext uri="{FF2B5EF4-FFF2-40B4-BE49-F238E27FC236}">
                <a16:creationId xmlns:a16="http://schemas.microsoft.com/office/drawing/2014/main" id="{88881EF5-252B-4A10-B0F0-152E945AA179}"/>
              </a:ext>
            </a:extLst>
          </p:cNvPr>
          <p:cNvSpPr txBox="1"/>
          <p:nvPr/>
        </p:nvSpPr>
        <p:spPr>
          <a:xfrm>
            <a:off x="451738" y="7394973"/>
            <a:ext cx="6032421" cy="461665"/>
          </a:xfrm>
          <a:prstGeom prst="rect">
            <a:avLst/>
          </a:prstGeom>
          <a:solidFill>
            <a:srgbClr val="0070C0"/>
          </a:solidFill>
          <a:ln>
            <a:solidFill>
              <a:srgbClr val="0070C0"/>
            </a:solidFill>
          </a:ln>
        </p:spPr>
        <p:txBody>
          <a:bodyPr wrap="non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　本年度は、中止とさせていただきます　</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B223CCF-A697-49AB-8B5C-8CD30302FB02}"/>
              </a:ext>
            </a:extLst>
          </p:cNvPr>
          <p:cNvSpPr txBox="1"/>
          <p:nvPr/>
        </p:nvSpPr>
        <p:spPr>
          <a:xfrm>
            <a:off x="566677" y="4000050"/>
            <a:ext cx="5262979" cy="1719702"/>
          </a:xfrm>
          <a:prstGeom prst="rect">
            <a:avLst/>
          </a:prstGeom>
          <a:noFill/>
        </p:spPr>
        <p:txBody>
          <a:bodyPr wrap="none" rtlCol="0">
            <a:spAutoFit/>
          </a:bodyPr>
          <a:lstStyle/>
          <a:p>
            <a:pPr>
              <a:lnSpc>
                <a:spcPct val="150000"/>
              </a:lnSpc>
            </a:pPr>
            <a:r>
              <a:rPr kumimoji="1" lang="ja-JP" altLang="en-US" dirty="0">
                <a:latin typeface="メイリオ" panose="020B0604030504040204" pitchFamily="50" charset="-128"/>
                <a:ea typeface="メイリオ" panose="020B0604030504040204" pitchFamily="50" charset="-128"/>
              </a:rPr>
              <a:t>■厳守事項</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latin typeface="メイリオ" panose="020B0604030504040204" pitchFamily="50" charset="-128"/>
                <a:ea typeface="メイリオ" panose="020B0604030504040204" pitchFamily="50" charset="-128"/>
              </a:rPr>
              <a:t>①フェイスシールドと手袋の着用</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latin typeface="メイリオ" panose="020B0604030504040204" pitchFamily="50" charset="-128"/>
                <a:ea typeface="メイリオ" panose="020B0604030504040204" pitchFamily="50" charset="-128"/>
              </a:rPr>
              <a:t>②使い捨て容器にて提供（使いまわさないこと）</a:t>
            </a:r>
            <a:endParaRPr kumimoji="1" lang="en-US" altLang="ja-JP" dirty="0">
              <a:latin typeface="メイリオ" panose="020B0604030504040204" pitchFamily="50" charset="-128"/>
              <a:ea typeface="メイリオ" panose="020B0604030504040204" pitchFamily="50" charset="-128"/>
            </a:endParaRPr>
          </a:p>
          <a:p>
            <a:pPr>
              <a:lnSpc>
                <a:spcPct val="150000"/>
              </a:lnSpc>
            </a:pPr>
            <a:r>
              <a:rPr kumimoji="1" lang="ja-JP" altLang="en-US" dirty="0">
                <a:latin typeface="メイリオ" panose="020B0604030504040204" pitchFamily="50" charset="-128"/>
                <a:ea typeface="メイリオ" panose="020B0604030504040204" pitchFamily="50" charset="-128"/>
              </a:rPr>
              <a:t>③蓋つきのゴミ箱でゴミを管理</a:t>
            </a:r>
            <a:endParaRPr kumimoji="1" lang="en-US" altLang="ja-JP"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E910EC3-E0AE-4B9B-93E6-E846FEAD3F5A}"/>
              </a:ext>
            </a:extLst>
          </p:cNvPr>
          <p:cNvSpPr txBox="1"/>
          <p:nvPr/>
        </p:nvSpPr>
        <p:spPr>
          <a:xfrm>
            <a:off x="361494" y="7969331"/>
            <a:ext cx="5929828" cy="584775"/>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事務局が試飲・試食行為と判断した場合は店舗の運営方法を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変更いただく場合がございますので、ご了承ください。</a:t>
            </a:r>
          </a:p>
        </p:txBody>
      </p:sp>
      <p:sp>
        <p:nvSpPr>
          <p:cNvPr id="8" name="テキスト ボックス 7">
            <a:extLst>
              <a:ext uri="{FF2B5EF4-FFF2-40B4-BE49-F238E27FC236}">
                <a16:creationId xmlns:a16="http://schemas.microsoft.com/office/drawing/2014/main" id="{36BD3D70-9A1B-4AE9-B6CA-91C6F00E6351}"/>
              </a:ext>
            </a:extLst>
          </p:cNvPr>
          <p:cNvSpPr txBox="1"/>
          <p:nvPr/>
        </p:nvSpPr>
        <p:spPr>
          <a:xfrm>
            <a:off x="566677" y="1174669"/>
            <a:ext cx="5724645" cy="461665"/>
          </a:xfrm>
          <a:prstGeom prst="rect">
            <a:avLst/>
          </a:prstGeom>
          <a:solidFill>
            <a:srgbClr val="0070C0"/>
          </a:solidFill>
          <a:ln>
            <a:solidFill>
              <a:srgbClr val="0070C0"/>
            </a:solidFill>
          </a:ln>
        </p:spPr>
        <p:txBody>
          <a:bodyPr wrap="non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　下記を厳守し、提供をお願いします　</a:t>
            </a:r>
            <a:endParaRPr kumimoji="1" lang="ja-JP" altLang="en-US" sz="2000" b="1"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D1160D6-F875-408D-BA96-F5C415DD2CB6}"/>
              </a:ext>
            </a:extLst>
          </p:cNvPr>
          <p:cNvSpPr txBox="1"/>
          <p:nvPr/>
        </p:nvSpPr>
        <p:spPr>
          <a:xfrm>
            <a:off x="780712" y="342078"/>
            <a:ext cx="5262979" cy="646331"/>
          </a:xfrm>
          <a:prstGeom prst="rect">
            <a:avLst/>
          </a:prstGeom>
          <a:noFill/>
        </p:spPr>
        <p:txBody>
          <a:bodyPr wrap="none" rtlCol="0">
            <a:spAutoFit/>
          </a:bodyPr>
          <a:lstStyle/>
          <a:p>
            <a:r>
              <a:rPr kumimoji="1" lang="ja-JP" altLang="en-US" sz="3600" u="sng" dirty="0">
                <a:latin typeface="メイリオ" panose="020B0604030504040204" pitchFamily="50" charset="-128"/>
                <a:ea typeface="メイリオ" panose="020B0604030504040204" pitchFamily="50" charset="-128"/>
              </a:rPr>
              <a:t>酒ズキ横丁のコロナ対策</a:t>
            </a:r>
          </a:p>
        </p:txBody>
      </p:sp>
      <p:sp>
        <p:nvSpPr>
          <p:cNvPr id="19" name="テキスト ボックス 18">
            <a:extLst>
              <a:ext uri="{FF2B5EF4-FFF2-40B4-BE49-F238E27FC236}">
                <a16:creationId xmlns:a16="http://schemas.microsoft.com/office/drawing/2014/main" id="{496D4447-6DAB-4DB1-BEE4-A2FEC2438807}"/>
              </a:ext>
            </a:extLst>
          </p:cNvPr>
          <p:cNvSpPr txBox="1"/>
          <p:nvPr/>
        </p:nvSpPr>
        <p:spPr>
          <a:xfrm>
            <a:off x="515377" y="1720094"/>
            <a:ext cx="5929828" cy="584775"/>
          </a:xfrm>
          <a:prstGeom prst="rect">
            <a:avLst/>
          </a:prstGeom>
          <a:noFill/>
        </p:spPr>
        <p:txBody>
          <a:bodyPr wrap="none" rtlCol="0">
            <a:spAutoFit/>
          </a:bodyPr>
          <a:lstStyle/>
          <a:p>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事務局が守られていないと判断した場合は店舗の運営方法を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変更いただく場合がございますので、ご了承ください。</a:t>
            </a:r>
          </a:p>
        </p:txBody>
      </p:sp>
      <p:sp>
        <p:nvSpPr>
          <p:cNvPr id="21" name="テキスト ボックス 20">
            <a:extLst>
              <a:ext uri="{FF2B5EF4-FFF2-40B4-BE49-F238E27FC236}">
                <a16:creationId xmlns:a16="http://schemas.microsoft.com/office/drawing/2014/main" id="{7039AC37-C197-4995-ADA2-033A709687AE}"/>
              </a:ext>
            </a:extLst>
          </p:cNvPr>
          <p:cNvSpPr txBox="1"/>
          <p:nvPr/>
        </p:nvSpPr>
        <p:spPr>
          <a:xfrm>
            <a:off x="395686" y="2644628"/>
            <a:ext cx="6066625" cy="1015663"/>
          </a:xfrm>
          <a:prstGeom prst="rect">
            <a:avLst/>
          </a:prstGeom>
          <a:noFill/>
        </p:spPr>
        <p:txBody>
          <a:bodyPr wrap="square" rtlCol="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酒ズキ横丁は、有料テイスティングを行いますので、</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より厳しいコロナウイルス対策を実施いたします</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前頁の①～⑤に加え、下記を厳守ください</a:t>
            </a:r>
          </a:p>
        </p:txBody>
      </p:sp>
    </p:spTree>
    <p:extLst>
      <p:ext uri="{BB962C8B-B14F-4D97-AF65-F5344CB8AC3E}">
        <p14:creationId xmlns:p14="http://schemas.microsoft.com/office/powerpoint/2010/main" val="923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44C2B83-040F-4B6A-BD95-27C66A32BD62}"/>
              </a:ext>
            </a:extLst>
          </p:cNvPr>
          <p:cNvSpPr txBox="1"/>
          <p:nvPr/>
        </p:nvSpPr>
        <p:spPr>
          <a:xfrm>
            <a:off x="0" y="4643012"/>
            <a:ext cx="12495475" cy="1594667"/>
          </a:xfrm>
          <a:prstGeom prst="rect">
            <a:avLst/>
          </a:prstGeom>
          <a:noFill/>
        </p:spPr>
        <p:txBody>
          <a:bodyPr wrap="square">
            <a:spAutoFit/>
          </a:bodyPr>
          <a:lstStyle/>
          <a:p>
            <a:pPr algn="l" rtl="0">
              <a:lnSpc>
                <a:spcPct val="150000"/>
              </a:lnSpc>
              <a:defRPr sz="1000"/>
            </a:pPr>
            <a:r>
              <a:rPr lang="ja-JP" altLang="en-US" sz="1100" b="1" dirty="0">
                <a:latin typeface="メイリオ" panose="020B0604030504040204" pitchFamily="50" charset="-128"/>
                <a:ea typeface="メイリオ" panose="020B0604030504040204" pitchFamily="50" charset="-128"/>
              </a:rPr>
              <a:t>■来場者様向け</a:t>
            </a:r>
            <a:endParaRPr lang="en-US" altLang="ja-JP" sz="1100" b="1" dirty="0">
              <a:latin typeface="メイリオ" panose="020B0604030504040204" pitchFamily="50" charset="-128"/>
              <a:ea typeface="メイリオ" panose="020B0604030504040204" pitchFamily="50" charset="-128"/>
            </a:endParaRPr>
          </a:p>
          <a:p>
            <a:pPr>
              <a:lnSpc>
                <a:spcPct val="150000"/>
              </a:lnSpc>
              <a:defRPr sz="1000"/>
            </a:pPr>
            <a:r>
              <a:rPr lang="ja-JP" altLang="en-US" sz="1100" dirty="0">
                <a:latin typeface="メイリオ" panose="020B0604030504040204" pitchFamily="50" charset="-128"/>
                <a:ea typeface="メイリオ" panose="020B0604030504040204" pitchFamily="50" charset="-128"/>
              </a:rPr>
              <a:t>・各入場口にサーモグラフィを設置し全員検温を行います。発熱のある方の入場はお断りします。</a:t>
            </a:r>
            <a:endParaRPr lang="en-US" altLang="ja-JP" sz="1100" dirty="0">
              <a:latin typeface="メイリオ" panose="020B0604030504040204" pitchFamily="50" charset="-128"/>
              <a:ea typeface="メイリオ" panose="020B0604030504040204" pitchFamily="50" charset="-128"/>
            </a:endParaRPr>
          </a:p>
          <a:p>
            <a:pPr>
              <a:lnSpc>
                <a:spcPct val="150000"/>
              </a:lnSpc>
              <a:defRPr sz="1000"/>
            </a:pPr>
            <a:r>
              <a:rPr lang="ja-JP" altLang="en-US" sz="1100" dirty="0">
                <a:solidFill>
                  <a:srgbClr val="000000"/>
                </a:solidFill>
                <a:latin typeface="メイリオ" panose="020B0604030504040204" pitchFamily="50" charset="-128"/>
                <a:ea typeface="メイリオ" panose="020B0604030504040204" pitchFamily="50" charset="-128"/>
              </a:rPr>
              <a:t>・マスク着用のない方の入場はお断りします。</a:t>
            </a:r>
            <a:endParaRPr lang="en-US" altLang="ja-JP" sz="1100" dirty="0">
              <a:solidFill>
                <a:srgbClr val="000000"/>
              </a:solidFill>
              <a:latin typeface="メイリオ" panose="020B0604030504040204" pitchFamily="50" charset="-128"/>
              <a:ea typeface="メイリオ" panose="020B0604030504040204" pitchFamily="50" charset="-128"/>
            </a:endParaRPr>
          </a:p>
          <a:p>
            <a:pPr>
              <a:lnSpc>
                <a:spcPct val="150000"/>
              </a:lnSpc>
              <a:defRPr sz="1000"/>
            </a:pPr>
            <a:r>
              <a:rPr lang="ja-JP" altLang="en-US" sz="1100" dirty="0">
                <a:solidFill>
                  <a:srgbClr val="000000"/>
                </a:solidFill>
                <a:latin typeface="メイリオ" panose="020B0604030504040204" pitchFamily="50" charset="-128"/>
                <a:ea typeface="メイリオ" panose="020B0604030504040204" pitchFamily="50" charset="-128"/>
              </a:rPr>
              <a:t>・来場者は全て登録を行い入場して頂きます。</a:t>
            </a:r>
            <a:endParaRPr lang="en-US" altLang="ja-JP" sz="1100" dirty="0">
              <a:solidFill>
                <a:srgbClr val="000000"/>
              </a:solidFill>
              <a:latin typeface="メイリオ" panose="020B0604030504040204" pitchFamily="50" charset="-128"/>
              <a:ea typeface="メイリオ" panose="020B0604030504040204" pitchFamily="50" charset="-128"/>
            </a:endParaRPr>
          </a:p>
          <a:p>
            <a:pPr>
              <a:lnSpc>
                <a:spcPct val="150000"/>
              </a:lnSpc>
              <a:defRPr sz="1000"/>
            </a:pPr>
            <a:r>
              <a:rPr lang="ja-JP" altLang="en-US" sz="1100" dirty="0">
                <a:solidFill>
                  <a:srgbClr val="000000"/>
                </a:solidFill>
                <a:latin typeface="メイリオ" panose="020B0604030504040204" pitchFamily="50" charset="-128"/>
                <a:ea typeface="メイリオ" panose="020B0604030504040204" pitchFamily="50" charset="-128"/>
              </a:rPr>
              <a:t>・会場の定めた上限数を超えないよう入退場管理を徹底します。</a:t>
            </a:r>
            <a:endParaRPr lang="en-US" altLang="ja-JP" sz="1100" dirty="0">
              <a:latin typeface="メイリオ" panose="020B0604030504040204" pitchFamily="50" charset="-128"/>
              <a:ea typeface="メイリオ" panose="020B0604030504040204" pitchFamily="50" charset="-128"/>
            </a:endParaRPr>
          </a:p>
          <a:p>
            <a:pPr>
              <a:lnSpc>
                <a:spcPct val="150000"/>
              </a:lnSpc>
              <a:defRPr sz="1000"/>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・提供資料の電子化を推奨します。</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49C2B5BE-9942-40E0-9025-4A741CCE2B49}"/>
              </a:ext>
            </a:extLst>
          </p:cNvPr>
          <p:cNvSpPr txBox="1"/>
          <p:nvPr/>
        </p:nvSpPr>
        <p:spPr>
          <a:xfrm>
            <a:off x="0" y="692092"/>
            <a:ext cx="9385808" cy="3879908"/>
          </a:xfrm>
          <a:prstGeom prst="rect">
            <a:avLst/>
          </a:prstGeom>
          <a:noFill/>
        </p:spPr>
        <p:txBody>
          <a:bodyPr wrap="square">
            <a:spAutoFit/>
          </a:bodyPr>
          <a:lstStyle/>
          <a:p>
            <a:pPr>
              <a:lnSpc>
                <a:spcPct val="150000"/>
              </a:lnSpc>
              <a:defRPr sz="1000"/>
            </a:pPr>
            <a:endParaRPr lang="en-US" altLang="ja-JP" sz="1100" dirty="0">
              <a:latin typeface="メイリオ" panose="020B0604030504040204" pitchFamily="50" charset="-128"/>
              <a:ea typeface="メイリオ" panose="020B0604030504040204" pitchFamily="50" charset="-128"/>
            </a:endParaRPr>
          </a:p>
          <a:p>
            <a:pPr>
              <a:lnSpc>
                <a:spcPct val="150000"/>
              </a:lnSpc>
              <a:defRPr sz="1000"/>
            </a:pPr>
            <a:r>
              <a:rPr lang="ja-JP" altLang="en-US" sz="1100" b="1" dirty="0">
                <a:solidFill>
                  <a:srgbClr val="000000"/>
                </a:solidFill>
                <a:latin typeface="メイリオ" panose="020B0604030504040204" pitchFamily="50" charset="-128"/>
                <a:ea typeface="メイリオ" panose="020B0604030504040204" pitchFamily="50" charset="-128"/>
              </a:rPr>
              <a:t>■出展者様向け</a:t>
            </a:r>
            <a:endParaRPr lang="en-US" altLang="ja-JP" sz="1100" b="1" dirty="0">
              <a:solidFill>
                <a:srgbClr val="000000"/>
              </a:solidFill>
              <a:latin typeface="メイリオ" panose="020B0604030504040204" pitchFamily="50" charset="-128"/>
              <a:ea typeface="メイリオ" panose="020B0604030504040204" pitchFamily="50" charset="-128"/>
            </a:endParaRPr>
          </a:p>
          <a:p>
            <a:pPr algn="l" rtl="0">
              <a:lnSpc>
                <a:spcPct val="150000"/>
              </a:lnSpc>
              <a:defRPr sz="1000"/>
            </a:pPr>
            <a:r>
              <a:rPr lang="ja-JP" altLang="en-US" sz="1100" dirty="0">
                <a:latin typeface="メイリオ" panose="020B0604030504040204" pitchFamily="50" charset="-128"/>
                <a:ea typeface="メイリオ" panose="020B0604030504040204" pitchFamily="50" charset="-128"/>
              </a:rPr>
              <a:t>・搬入出時、会期当日、全員検温を行います。発熱のある方の入場はお断りします。</a:t>
            </a:r>
            <a:endParaRPr lang="en-US" altLang="ja-JP" sz="1100" dirty="0">
              <a:latin typeface="メイリオ" panose="020B0604030504040204" pitchFamily="50" charset="-128"/>
              <a:ea typeface="メイリオ" panose="020B0604030504040204" pitchFamily="50" charset="-128"/>
            </a:endParaRPr>
          </a:p>
          <a:p>
            <a:pPr>
              <a:lnSpc>
                <a:spcPct val="1500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・スタッフ全員のマスク着用の徹底と、接客や説明時なども含め大声での会話や呼び込みはお控えください。</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・マスクやフェイスシールド、手袋などウイルスが付着している可能性があるものは、</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rgbClr val="000000"/>
                </a:solidFill>
                <a:latin typeface="メイリオ" panose="020B0604030504040204" pitchFamily="50" charset="-128"/>
                <a:ea typeface="メイリオ" panose="020B0604030504040204" pitchFamily="50" charset="-128"/>
              </a:rPr>
              <a:t>　</a:t>
            </a: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専用のごみ箱に廃棄してください</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・会場に入場した自社スタッフ及びアルバイト運送会社等外注先全員の日別名簿を作成してください。 </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rgbClr val="000000"/>
                </a:solidFill>
                <a:latin typeface="メイリオ" panose="020B0604030504040204" pitchFamily="50" charset="-128"/>
                <a:ea typeface="メイリオ" panose="020B0604030504040204" pitchFamily="50" charset="-128"/>
              </a:rPr>
              <a:t>　</a:t>
            </a: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コロナ感染症拡大防止策の一環として必要に応じ、国、東京都の要請により、</a:t>
            </a:r>
            <a:endParaRPr lang="en-US" altLang="ja-JP" sz="11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rgbClr val="000000"/>
                </a:solidFill>
                <a:latin typeface="メイリオ" panose="020B0604030504040204" pitchFamily="50" charset="-128"/>
                <a:ea typeface="メイリオ" panose="020B0604030504040204" pitchFamily="50" charset="-128"/>
              </a:rPr>
              <a:t>　リストを提出する場合があります。</a:t>
            </a: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  </a:t>
            </a:r>
            <a:r>
              <a:rPr lang="ja-JP" altLang="en-US" sz="1100" dirty="0">
                <a:solidFill>
                  <a:srgbClr val="000000"/>
                </a:solidFill>
                <a:latin typeface="メイリオ" panose="020B0604030504040204" pitchFamily="50" charset="-128"/>
                <a:ea typeface="メイリオ" panose="020B0604030504040204" pitchFamily="50" charset="-128"/>
              </a:rPr>
              <a:t>リストフォーマットは事前</a:t>
            </a: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データ</a:t>
            </a:r>
            <a:r>
              <a:rPr lang="en-US" altLang="ja-JP" sz="1100" dirty="0">
                <a:solidFill>
                  <a:srgbClr val="000000"/>
                </a:solidFill>
                <a:latin typeface="メイリオ" panose="020B0604030504040204" pitchFamily="50" charset="-128"/>
                <a:ea typeface="メイリオ" panose="020B0604030504040204" pitchFamily="50" charset="-128"/>
              </a:rPr>
              <a:t>)</a:t>
            </a:r>
            <a:r>
              <a:rPr lang="ja-JP" altLang="en-US" sz="1100" dirty="0">
                <a:solidFill>
                  <a:srgbClr val="000000"/>
                </a:solidFill>
                <a:latin typeface="メイリオ" panose="020B0604030504040204" pitchFamily="50" charset="-128"/>
                <a:ea typeface="メイリオ" panose="020B0604030504040204" pitchFamily="50" charset="-128"/>
              </a:rPr>
              <a:t>及び会場内にて配布します。</a:t>
            </a:r>
            <a:endParaRPr lang="en-US" altLang="ja-JP" sz="1100" b="1" i="0" u="none" strike="noStrike" baseline="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・来場者との接触、握手等はお遠慮下さい。</a:t>
            </a:r>
          </a:p>
          <a:p>
            <a:pPr>
              <a:lnSpc>
                <a:spcPct val="1500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・大声での接客はご遠慮下さい。</a:t>
            </a:r>
          </a:p>
          <a:p>
            <a:pPr>
              <a:lnSpc>
                <a:spcPct val="1500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・ソーシャルディスタンスを順守し、手洗い、咳エチケットの徹底を行ってください。</a:t>
            </a:r>
            <a:endParaRPr lang="en-US" altLang="ja-JP" sz="110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・マスクや手袋を脱いだら、手洗い用洗剤と流水での手洗いや消毒液による手指消毒を実施してください。</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dirty="0">
                <a:solidFill>
                  <a:srgbClr val="000000"/>
                </a:solidFill>
                <a:latin typeface="メイリオ" panose="020B0604030504040204" pitchFamily="50" charset="-128"/>
                <a:ea typeface="メイリオ" panose="020B0604030504040204" pitchFamily="50" charset="-128"/>
              </a:rPr>
              <a:t>・店舗</a:t>
            </a:r>
            <a:r>
              <a:rPr lang="ja-JP" altLang="en-US" sz="1100" b="0" i="0" u="none" strike="noStrike" baseline="0" dirty="0">
                <a:solidFill>
                  <a:srgbClr val="000000"/>
                </a:solidFill>
                <a:latin typeface="メイリオ" panose="020B0604030504040204" pitchFamily="50" charset="-128"/>
                <a:ea typeface="メイリオ" panose="020B0604030504040204" pitchFamily="50" charset="-128"/>
              </a:rPr>
              <a:t>内の共有物品や人の手が触れるものは頻繁に清拭消毒ください。</a:t>
            </a:r>
            <a:endParaRPr lang="en-US" altLang="ja-JP" sz="1100" b="0" i="0" u="none" strike="noStrike" baseline="0" dirty="0">
              <a:solidFill>
                <a:srgbClr val="000000"/>
              </a:solidFill>
              <a:latin typeface="メイリオ" panose="020B0604030504040204" pitchFamily="50" charset="-128"/>
              <a:ea typeface="メイリオ" panose="020B0604030504040204" pitchFamily="50" charset="-128"/>
            </a:endParaRPr>
          </a:p>
          <a:p>
            <a:pPr>
              <a:lnSpc>
                <a:spcPct val="150000"/>
              </a:lnSpc>
            </a:pPr>
            <a:r>
              <a:rPr lang="ja-JP" altLang="en-US" sz="1100" b="0" i="0" u="none" strike="noStrike" baseline="0" dirty="0">
                <a:latin typeface="メイリオ" panose="020B0604030504040204" pitchFamily="50" charset="-128"/>
                <a:ea typeface="メイリオ" panose="020B0604030504040204" pitchFamily="50" charset="-128"/>
              </a:rPr>
              <a:t>・閉館時間になったら速やかに来場者</a:t>
            </a:r>
            <a:r>
              <a:rPr lang="ja-JP" altLang="en-US" sz="1100" dirty="0">
                <a:latin typeface="メイリオ" panose="020B0604030504040204" pitchFamily="50" charset="-128"/>
                <a:ea typeface="メイリオ" panose="020B0604030504040204" pitchFamily="50" charset="-128"/>
              </a:rPr>
              <a:t>が</a:t>
            </a:r>
            <a:r>
              <a:rPr lang="ja-JP" altLang="en-US" sz="1100" b="0" i="0" u="none" strike="noStrike" baseline="0" dirty="0">
                <a:latin typeface="メイリオ" panose="020B0604030504040204" pitchFamily="50" charset="-128"/>
                <a:ea typeface="メイリオ" panose="020B0604030504040204" pitchFamily="50" charset="-128"/>
              </a:rPr>
              <a:t>退館するよう促して下さい。</a:t>
            </a:r>
            <a:endParaRPr lang="en-US" altLang="ja-JP" sz="1100" b="0" i="0" u="none" strike="noStrike" baseline="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2870794-499A-4FB3-AB72-DD4474112CC2}"/>
              </a:ext>
            </a:extLst>
          </p:cNvPr>
          <p:cNvSpPr txBox="1"/>
          <p:nvPr/>
        </p:nvSpPr>
        <p:spPr>
          <a:xfrm>
            <a:off x="0" y="6308692"/>
            <a:ext cx="13030200" cy="2860335"/>
          </a:xfrm>
          <a:prstGeom prst="rect">
            <a:avLst/>
          </a:prstGeom>
          <a:noFill/>
        </p:spPr>
        <p:txBody>
          <a:bodyPr wrap="square">
            <a:spAutoFit/>
          </a:bodyPr>
          <a:lstStyle/>
          <a:p>
            <a:pPr>
              <a:lnSpc>
                <a:spcPct val="150000"/>
              </a:lnSpc>
            </a:pPr>
            <a:r>
              <a:rPr lang="ja-JP" altLang="en-US" sz="1100" b="1" dirty="0">
                <a:latin typeface="ZWAdobeF" pitchFamily="2" charset="0"/>
                <a:ea typeface="メイリオ" panose="020B0604030504040204" pitchFamily="50" charset="-128"/>
                <a:cs typeface="ZWAdobeF" pitchFamily="2" charset="0"/>
              </a:rPr>
              <a:t>■その他</a:t>
            </a:r>
            <a:endParaRPr lang="en-US" altLang="ja-JP" sz="1100" b="1" dirty="0">
              <a:latin typeface="ZWAdobeF" pitchFamily="2" charset="0"/>
              <a:ea typeface="メイリオ" panose="020B0604030504040204" pitchFamily="50" charset="-128"/>
              <a:cs typeface="ZWAdobeF" pitchFamily="2" charset="0"/>
            </a:endParaRPr>
          </a:p>
          <a:p>
            <a:pPr>
              <a:lnSpc>
                <a:spcPct val="150000"/>
              </a:lnSpc>
            </a:pPr>
            <a:r>
              <a:rPr lang="ja-JP" altLang="en-US" sz="1100" b="0" i="0" u="none" strike="noStrike" baseline="0" dirty="0">
                <a:solidFill>
                  <a:srgbClr val="000000"/>
                </a:solidFill>
                <a:latin typeface="ZWAdobeF" pitchFamily="2" charset="0"/>
                <a:ea typeface="メイリオ" panose="020B0604030504040204" pitchFamily="50" charset="-128"/>
                <a:cs typeface="ZWAdobeF" pitchFamily="2" charset="0"/>
              </a:rPr>
              <a:t>・発熱がある方、咳・咽頭痛・息苦しさ等の症状が認められる方、保健所等の健康観察下にある方</a:t>
            </a:r>
            <a:endParaRPr lang="en-US" altLang="ja-JP" sz="1100" b="0" i="0" u="none" strike="noStrike" baseline="0" dirty="0">
              <a:solidFill>
                <a:srgbClr val="000000"/>
              </a:solidFill>
              <a:latin typeface="ZWAdobeF" pitchFamily="2" charset="0"/>
              <a:ea typeface="メイリオ" panose="020B0604030504040204" pitchFamily="50" charset="-128"/>
              <a:cs typeface="ZWAdobeF" pitchFamily="2" charset="0"/>
            </a:endParaRPr>
          </a:p>
          <a:p>
            <a:pPr>
              <a:lnSpc>
                <a:spcPct val="150000"/>
              </a:lnSpc>
            </a:pPr>
            <a:r>
              <a:rPr lang="ja-JP" altLang="en-US" sz="1100" dirty="0">
                <a:solidFill>
                  <a:srgbClr val="000000"/>
                </a:solidFill>
                <a:latin typeface="ZWAdobeF" pitchFamily="2" charset="0"/>
                <a:ea typeface="メイリオ" panose="020B0604030504040204" pitchFamily="50" charset="-128"/>
                <a:cs typeface="ZWAdobeF" pitchFamily="2" charset="0"/>
              </a:rPr>
              <a:t>　</a:t>
            </a:r>
            <a:r>
              <a:rPr lang="ja-JP" altLang="en-US" sz="1100" b="0" i="0" u="none" strike="noStrike" baseline="0" dirty="0">
                <a:solidFill>
                  <a:srgbClr val="000000"/>
                </a:solidFill>
                <a:latin typeface="ZWAdobeF" pitchFamily="2" charset="0"/>
                <a:ea typeface="メイリオ" panose="020B0604030504040204" pitchFamily="50" charset="-128"/>
                <a:cs typeface="ZWAdobeF" pitchFamily="2" charset="0"/>
              </a:rPr>
              <a:t>政府が指定する期間（本日現在は２週間以内）に海外渡航歴がある方（当該期間の帰国者との接触も含む）</a:t>
            </a:r>
          </a:p>
          <a:p>
            <a:pPr>
              <a:lnSpc>
                <a:spcPct val="150000"/>
              </a:lnSpc>
            </a:pPr>
            <a:r>
              <a:rPr lang="ja-JP" altLang="en-US" sz="1100" dirty="0">
                <a:solidFill>
                  <a:srgbClr val="000000"/>
                </a:solidFill>
                <a:latin typeface="ZWAdobeF" pitchFamily="2" charset="0"/>
                <a:ea typeface="メイリオ" panose="020B0604030504040204" pitchFamily="50" charset="-128"/>
                <a:cs typeface="ZWAdobeF" pitchFamily="2" charset="0"/>
              </a:rPr>
              <a:t>　</a:t>
            </a:r>
            <a:r>
              <a:rPr lang="ja-JP" altLang="en-US" sz="1100" b="0" i="0" u="none" strike="noStrike" baseline="0" dirty="0">
                <a:solidFill>
                  <a:srgbClr val="000000"/>
                </a:solidFill>
                <a:latin typeface="ZWAdobeF" pitchFamily="2" charset="0"/>
                <a:ea typeface="メイリオ" panose="020B0604030504040204" pitchFamily="50" charset="-128"/>
                <a:cs typeface="ZWAdobeF" pitchFamily="2" charset="0"/>
              </a:rPr>
              <a:t>その他、体調が優れない方（味覚・嗅覚異常を感じる時や疲労倦怠感を強く感じる時などを含む）</a:t>
            </a:r>
            <a:endParaRPr lang="en-US" altLang="ja-JP" sz="1100" b="0" i="0" u="none" strike="noStrike" baseline="0" dirty="0">
              <a:solidFill>
                <a:srgbClr val="000000"/>
              </a:solidFill>
              <a:latin typeface="ZWAdobeF" pitchFamily="2" charset="0"/>
              <a:ea typeface="メイリオ" panose="020B0604030504040204" pitchFamily="50" charset="-128"/>
              <a:cs typeface="ZWAdobeF" pitchFamily="2" charset="0"/>
            </a:endParaRPr>
          </a:p>
          <a:p>
            <a:pPr>
              <a:lnSpc>
                <a:spcPct val="150000"/>
              </a:lnSpc>
            </a:pPr>
            <a:r>
              <a:rPr lang="ja-JP" altLang="en-US" sz="1100" dirty="0">
                <a:solidFill>
                  <a:srgbClr val="000000"/>
                </a:solidFill>
                <a:latin typeface="ZWAdobeF" pitchFamily="2" charset="0"/>
                <a:ea typeface="メイリオ" panose="020B0604030504040204" pitchFamily="50" charset="-128"/>
                <a:cs typeface="ZWAdobeF" pitchFamily="2" charset="0"/>
              </a:rPr>
              <a:t>　</a:t>
            </a:r>
            <a:r>
              <a:rPr lang="ja-JP" altLang="en-US" sz="1100" b="0" i="0" u="none" strike="noStrike" baseline="0" dirty="0">
                <a:solidFill>
                  <a:srgbClr val="000000"/>
                </a:solidFill>
                <a:latin typeface="ZWAdobeF" pitchFamily="2" charset="0"/>
                <a:ea typeface="メイリオ" panose="020B0604030504040204" pitchFamily="50" charset="-128"/>
                <a:cs typeface="ZWAdobeF" pitchFamily="2" charset="0"/>
              </a:rPr>
              <a:t>は入場をご遠慮頂きます。</a:t>
            </a:r>
            <a:endParaRPr lang="en-US" altLang="ja-JP" sz="1100" b="0" i="0" u="none" strike="noStrike" baseline="0" dirty="0">
              <a:solidFill>
                <a:srgbClr val="000000"/>
              </a:solidFill>
              <a:latin typeface="ZWAdobeF" pitchFamily="2" charset="0"/>
              <a:ea typeface="メイリオ" panose="020B0604030504040204" pitchFamily="50" charset="-128"/>
              <a:cs typeface="ZWAdobeF" pitchFamily="2" charset="0"/>
            </a:endParaRPr>
          </a:p>
          <a:p>
            <a:pPr>
              <a:lnSpc>
                <a:spcPct val="150000"/>
              </a:lnSpc>
            </a:pPr>
            <a:r>
              <a:rPr lang="ja-JP" altLang="en-US" sz="1100" dirty="0">
                <a:solidFill>
                  <a:srgbClr val="000000"/>
                </a:solidFill>
                <a:latin typeface="ZWAdobeF" pitchFamily="2" charset="0"/>
                <a:ea typeface="メイリオ" panose="020B0604030504040204" pitchFamily="50" charset="-128"/>
                <a:cs typeface="ZWAdobeF" pitchFamily="2" charset="0"/>
              </a:rPr>
              <a:t>・</a:t>
            </a:r>
            <a:r>
              <a:rPr lang="ja-JP" altLang="en-US" sz="1100" b="0" i="0" u="none" strike="noStrike" baseline="0" dirty="0">
                <a:solidFill>
                  <a:srgbClr val="000000"/>
                </a:solidFill>
                <a:latin typeface="ZWAdobeF" pitchFamily="2" charset="0"/>
                <a:ea typeface="メイリオ" panose="020B0604030504040204" pitchFamily="50" charset="-128"/>
                <a:cs typeface="ZWAdobeF" pitchFamily="2" charset="0"/>
              </a:rPr>
              <a:t>政府が発表する「特別警戒都道府県」が発生した場合、直ちに公式ＨＰにて来場自粛を促します。</a:t>
            </a:r>
            <a:endParaRPr lang="en-US" altLang="ja-JP" sz="1100" dirty="0">
              <a:solidFill>
                <a:srgbClr val="000000"/>
              </a:solidFill>
              <a:latin typeface="ZWAdobeF" pitchFamily="2" charset="0"/>
              <a:ea typeface="メイリオ" panose="020B0604030504040204" pitchFamily="50" charset="-128"/>
              <a:cs typeface="ZWAdobeF" pitchFamily="2" charset="0"/>
            </a:endParaRPr>
          </a:p>
          <a:p>
            <a:pPr>
              <a:lnSpc>
                <a:spcPct val="150000"/>
              </a:lnSpc>
            </a:pPr>
            <a:r>
              <a:rPr lang="ja-JP" altLang="en-US" sz="1100" dirty="0">
                <a:latin typeface="ZWAdobeF" pitchFamily="2" charset="0"/>
                <a:ea typeface="メイリオ" panose="020B0604030504040204" pitchFamily="50" charset="-128"/>
                <a:cs typeface="ZWAdobeF" pitchFamily="2" charset="0"/>
              </a:rPr>
              <a:t>・</a:t>
            </a:r>
            <a:r>
              <a:rPr lang="ja-JP" altLang="en-US" sz="1100" b="0" i="0" u="none" strike="noStrike" baseline="0" dirty="0">
                <a:latin typeface="ZWAdobeF" pitchFamily="2" charset="0"/>
                <a:ea typeface="メイリオ" panose="020B0604030504040204" pitchFamily="50" charset="-128"/>
                <a:cs typeface="ZWAdobeF" pitchFamily="2" charset="0"/>
              </a:rPr>
              <a:t>搬入出期間を含み、「三密、マスク着用、消毒作業」の諸注意を促す館内放送を定期的に実施します。</a:t>
            </a:r>
            <a:endParaRPr lang="en-US" altLang="ja-JP" sz="1100" b="0" i="0" u="none" strike="noStrike" baseline="0" dirty="0">
              <a:latin typeface="ZWAdobeF" pitchFamily="2" charset="0"/>
              <a:ea typeface="メイリオ" panose="020B0604030504040204" pitchFamily="50" charset="-128"/>
              <a:cs typeface="ZWAdobeF" pitchFamily="2" charset="0"/>
            </a:endParaRPr>
          </a:p>
          <a:p>
            <a:pPr>
              <a:lnSpc>
                <a:spcPct val="150000"/>
              </a:lnSpc>
            </a:pPr>
            <a:r>
              <a:rPr lang="ja-JP" altLang="en-US" sz="1100" dirty="0">
                <a:latin typeface="ZWAdobeF" pitchFamily="2" charset="0"/>
                <a:ea typeface="メイリオ" panose="020B0604030504040204" pitchFamily="50" charset="-128"/>
                <a:cs typeface="ZWAdobeF" pitchFamily="2" charset="0"/>
              </a:rPr>
              <a:t>・会場への来館者全てに対して検温を行います。</a:t>
            </a:r>
            <a:endParaRPr lang="en-US" altLang="ja-JP" sz="1100" dirty="0">
              <a:latin typeface="ZWAdobeF" pitchFamily="2" charset="0"/>
              <a:ea typeface="メイリオ" panose="020B0604030504040204" pitchFamily="50" charset="-128"/>
              <a:cs typeface="ZWAdobeF" pitchFamily="2" charset="0"/>
            </a:endParaRPr>
          </a:p>
          <a:p>
            <a:pPr>
              <a:lnSpc>
                <a:spcPct val="150000"/>
              </a:lnSpc>
            </a:pPr>
            <a:r>
              <a:rPr lang="ja-JP" altLang="en-US" sz="1100" dirty="0">
                <a:latin typeface="ZWAdobeF" pitchFamily="2" charset="0"/>
                <a:ea typeface="メイリオ" panose="020B0604030504040204" pitchFamily="50" charset="-128"/>
                <a:cs typeface="ZWAdobeF" pitchFamily="2" charset="0"/>
              </a:rPr>
              <a:t>・事務局で用意するテーブル、椅子等来場者が手に触れる什器類は全て定期的に清掃消毒作業を行います。</a:t>
            </a:r>
            <a:endParaRPr lang="en-US" altLang="ja-JP" sz="1100" dirty="0">
              <a:latin typeface="ZWAdobeF" pitchFamily="2" charset="0"/>
              <a:ea typeface="メイリオ" panose="020B0604030504040204" pitchFamily="50" charset="-128"/>
              <a:cs typeface="ZWAdobeF" pitchFamily="2" charset="0"/>
            </a:endParaRPr>
          </a:p>
          <a:p>
            <a:pPr>
              <a:lnSpc>
                <a:spcPct val="150000"/>
              </a:lnSpc>
            </a:pPr>
            <a:r>
              <a:rPr lang="ja-JP" altLang="en-US" sz="1100" dirty="0">
                <a:latin typeface="ZWAdobeF" pitchFamily="2" charset="0"/>
                <a:ea typeface="メイリオ" panose="020B0604030504040204" pitchFamily="50" charset="-128"/>
                <a:cs typeface="ZWAdobeF" pitchFamily="2" charset="0"/>
              </a:rPr>
              <a:t>・トイレについては定期的に清掃消毒作業を行いトイレ付近及び会場内出入口付近には消毒液を設置します。</a:t>
            </a:r>
            <a:endParaRPr lang="en-US" altLang="ja-JP" sz="1100" dirty="0">
              <a:latin typeface="ZWAdobeF" pitchFamily="2" charset="0"/>
              <a:ea typeface="メイリオ" panose="020B0604030504040204" pitchFamily="50" charset="-128"/>
              <a:cs typeface="ZWAdobeF" pitchFamily="2" charset="0"/>
            </a:endParaRPr>
          </a:p>
          <a:p>
            <a:pPr>
              <a:lnSpc>
                <a:spcPct val="150000"/>
              </a:lnSpc>
            </a:pPr>
            <a:r>
              <a:rPr lang="ja-JP" altLang="en-US" sz="1100" dirty="0">
                <a:solidFill>
                  <a:srgbClr val="000000"/>
                </a:solidFill>
                <a:latin typeface="ZWAdobeF" pitchFamily="2" charset="0"/>
                <a:ea typeface="メイリオ" panose="020B0604030504040204" pitchFamily="50" charset="-128"/>
                <a:cs typeface="ZWAdobeF" pitchFamily="2" charset="0"/>
              </a:rPr>
              <a:t>・看護師の設置と事前搬送体制を整えます。</a:t>
            </a:r>
            <a:endParaRPr lang="en-US" altLang="ja-JP" sz="1100" dirty="0">
              <a:latin typeface="ZWAdobeF" pitchFamily="2" charset="0"/>
              <a:ea typeface="メイリオ" panose="020B0604030504040204" pitchFamily="50" charset="-128"/>
              <a:cs typeface="ZWAdobeF" pitchFamily="2" charset="0"/>
            </a:endParaRPr>
          </a:p>
        </p:txBody>
      </p:sp>
      <p:sp>
        <p:nvSpPr>
          <p:cNvPr id="13" name="テキスト ボックス 12">
            <a:extLst>
              <a:ext uri="{FF2B5EF4-FFF2-40B4-BE49-F238E27FC236}">
                <a16:creationId xmlns:a16="http://schemas.microsoft.com/office/drawing/2014/main" id="{A49C6776-B04A-437B-8AB8-1B4366B1120F}"/>
              </a:ext>
            </a:extLst>
          </p:cNvPr>
          <p:cNvSpPr txBox="1"/>
          <p:nvPr/>
        </p:nvSpPr>
        <p:spPr>
          <a:xfrm>
            <a:off x="943383" y="399631"/>
            <a:ext cx="4971233" cy="523220"/>
          </a:xfrm>
          <a:prstGeom prst="rect">
            <a:avLst/>
          </a:prstGeom>
          <a:noFill/>
        </p:spPr>
        <p:txBody>
          <a:bodyPr wrap="none" rtlCol="0">
            <a:spAutoFit/>
          </a:bodyPr>
          <a:lstStyle/>
          <a:p>
            <a:r>
              <a:rPr kumimoji="1" lang="ja-JP" altLang="en-US" sz="2800" b="1" u="sng" dirty="0">
                <a:latin typeface="メイリオ" panose="020B0604030504040204" pitchFamily="50" charset="-128"/>
                <a:ea typeface="メイリオ" panose="020B0604030504040204" pitchFamily="50" charset="-128"/>
              </a:rPr>
              <a:t>その他のコロナウイルス対策 </a:t>
            </a:r>
          </a:p>
        </p:txBody>
      </p:sp>
    </p:spTree>
    <p:extLst>
      <p:ext uri="{BB962C8B-B14F-4D97-AF65-F5344CB8AC3E}">
        <p14:creationId xmlns:p14="http://schemas.microsoft.com/office/powerpoint/2010/main" val="8124015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11642287E428744B4520E9E902A1C25" ma:contentTypeVersion="11" ma:contentTypeDescription="新しいドキュメントを作成します。" ma:contentTypeScope="" ma:versionID="bd59c6e20fb0e7cf7e8f98d2cadfcfa9">
  <xsd:schema xmlns:xsd="http://www.w3.org/2001/XMLSchema" xmlns:xs="http://www.w3.org/2001/XMLSchema" xmlns:p="http://schemas.microsoft.com/office/2006/metadata/properties" xmlns:ns3="0007d21a-8746-462a-8104-a70fa3e34453" xmlns:ns4="6608bafe-0212-49b0-a612-45923896cf96" targetNamespace="http://schemas.microsoft.com/office/2006/metadata/properties" ma:root="true" ma:fieldsID="93389b9b51bd63e0fc57152331efd0a6" ns3:_="" ns4:_="">
    <xsd:import namespace="0007d21a-8746-462a-8104-a70fa3e34453"/>
    <xsd:import namespace="6608bafe-0212-49b0-a612-45923896cf9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7d21a-8746-462a-8104-a70fa3e34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08bafe-0212-49b0-a612-45923896cf96"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SharingHintHash" ma:index="18"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0089D9-EEDD-4C70-9B3C-87DDDBCCCF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07d21a-8746-462a-8104-a70fa3e34453"/>
    <ds:schemaRef ds:uri="6608bafe-0212-49b0-a612-45923896cf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6AFFB8-9B6F-42A4-BCD8-7DD159B1CEB2}">
  <ds:schemaRefs>
    <ds:schemaRef ds:uri="http://schemas.microsoft.com/sharepoint/v3/contenttype/forms"/>
  </ds:schemaRefs>
</ds:datastoreItem>
</file>

<file path=customXml/itemProps3.xml><?xml version="1.0" encoding="utf-8"?>
<ds:datastoreItem xmlns:ds="http://schemas.openxmlformats.org/officeDocument/2006/customXml" ds:itemID="{A31D62DC-09D0-4A49-86A4-65032489763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179</TotalTime>
  <Words>967</Words>
  <Application>Microsoft Office PowerPoint</Application>
  <PresentationFormat>画面に合わせる (4:3)</PresentationFormat>
  <Paragraphs>86</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メイリオ</vt:lpstr>
      <vt:lpstr>Arial</vt:lpstr>
      <vt:lpstr>Calibri</vt:lpstr>
      <vt:lpstr>Calibri Light</vt:lpstr>
      <vt:lpstr>ZWAdobeF</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和磨</dc:creator>
  <cp:lastModifiedBy>松本　和磨</cp:lastModifiedBy>
  <cp:revision>3</cp:revision>
  <dcterms:created xsi:type="dcterms:W3CDTF">2020-08-04T03:30:21Z</dcterms:created>
  <dcterms:modified xsi:type="dcterms:W3CDTF">2020-08-11T07:56:02Z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0x010100711642287E428744B4520E9E902A1C25</vt:lpwstr>
  </property>
</Properties>
</file>